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90" r:id="rId2"/>
    <p:sldId id="256" r:id="rId3"/>
    <p:sldId id="257" r:id="rId4"/>
    <p:sldId id="258" r:id="rId5"/>
    <p:sldId id="259" r:id="rId6"/>
    <p:sldId id="261" r:id="rId7"/>
    <p:sldId id="263" r:id="rId8"/>
    <p:sldId id="264" r:id="rId9"/>
    <p:sldId id="289"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8" r:id="rId33"/>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Arial Black"/>
        <a:ea typeface="Arial Black"/>
        <a:cs typeface="Arial Black"/>
        <a:sym typeface="Arial Black"/>
      </a:defRPr>
    </a:lvl1pPr>
    <a:lvl2pPr marL="0" marR="0" indent="457200" algn="ctr" defTabSz="2438338"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Arial Black"/>
        <a:ea typeface="Arial Black"/>
        <a:cs typeface="Arial Black"/>
        <a:sym typeface="Arial Black"/>
      </a:defRPr>
    </a:lvl2pPr>
    <a:lvl3pPr marL="0" marR="0" indent="914400" algn="ctr" defTabSz="2438338"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Arial Black"/>
        <a:ea typeface="Arial Black"/>
        <a:cs typeface="Arial Black"/>
        <a:sym typeface="Arial Black"/>
      </a:defRPr>
    </a:lvl3pPr>
    <a:lvl4pPr marL="0" marR="0" indent="1371600" algn="ctr" defTabSz="2438338"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Arial Black"/>
        <a:ea typeface="Arial Black"/>
        <a:cs typeface="Arial Black"/>
        <a:sym typeface="Arial Black"/>
      </a:defRPr>
    </a:lvl4pPr>
    <a:lvl5pPr marL="0" marR="0" indent="1828800" algn="ctr" defTabSz="2438338"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Arial Black"/>
        <a:ea typeface="Arial Black"/>
        <a:cs typeface="Arial Black"/>
        <a:sym typeface="Arial Black"/>
      </a:defRPr>
    </a:lvl5pPr>
    <a:lvl6pPr marL="0" marR="0" indent="2286000" algn="ctr" defTabSz="2438338"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Arial Black"/>
        <a:ea typeface="Arial Black"/>
        <a:cs typeface="Arial Black"/>
        <a:sym typeface="Arial Black"/>
      </a:defRPr>
    </a:lvl6pPr>
    <a:lvl7pPr marL="0" marR="0" indent="2743200" algn="ctr" defTabSz="2438338"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Arial Black"/>
        <a:ea typeface="Arial Black"/>
        <a:cs typeface="Arial Black"/>
        <a:sym typeface="Arial Black"/>
      </a:defRPr>
    </a:lvl7pPr>
    <a:lvl8pPr marL="0" marR="0" indent="3200400" algn="ctr" defTabSz="2438338"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Arial Black"/>
        <a:ea typeface="Arial Black"/>
        <a:cs typeface="Arial Black"/>
        <a:sym typeface="Arial Black"/>
      </a:defRPr>
    </a:lvl8pPr>
    <a:lvl9pPr marL="0" marR="0" indent="3657600" algn="ctr" defTabSz="2438338"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Arial Black"/>
        <a:ea typeface="Arial Black"/>
        <a:cs typeface="Arial Black"/>
        <a:sym typeface="Arial Black"/>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081A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6"/>
    <p:restoredTop sz="94711"/>
  </p:normalViewPr>
  <p:slideViewPr>
    <p:cSldViewPr snapToGrid="0" snapToObjects="1">
      <p:cViewPr varScale="1">
        <p:scale>
          <a:sx n="52" d="100"/>
          <a:sy n="52" d="100"/>
        </p:scale>
        <p:origin x="792" y="120"/>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0" name="Shape 200"/>
          <p:cNvSpPr>
            <a:spLocks noGrp="1" noRot="1" noChangeAspect="1"/>
          </p:cNvSpPr>
          <p:nvPr>
            <p:ph type="sldImg"/>
          </p:nvPr>
        </p:nvSpPr>
        <p:spPr>
          <a:xfrm>
            <a:off x="1143000" y="685800"/>
            <a:ext cx="4572000" cy="3429000"/>
          </a:xfrm>
          <a:prstGeom prst="rect">
            <a:avLst/>
          </a:prstGeom>
        </p:spPr>
        <p:txBody>
          <a:bodyPr/>
          <a:lstStyle/>
          <a:p>
            <a:endParaRPr/>
          </a:p>
        </p:txBody>
      </p:sp>
      <p:sp>
        <p:nvSpPr>
          <p:cNvPr id="201" name="Shape 201"/>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520352140"/>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 name="Shape 334"/>
          <p:cNvSpPr>
            <a:spLocks noGrp="1" noRot="1" noChangeAspect="1"/>
          </p:cNvSpPr>
          <p:nvPr>
            <p:ph type="sldImg"/>
          </p:nvPr>
        </p:nvSpPr>
        <p:spPr>
          <a:prstGeom prst="rect">
            <a:avLst/>
          </a:prstGeom>
        </p:spPr>
        <p:txBody>
          <a:bodyPr/>
          <a:lstStyle/>
          <a:p>
            <a:endParaRPr/>
          </a:p>
        </p:txBody>
      </p:sp>
      <p:sp>
        <p:nvSpPr>
          <p:cNvPr id="335" name="Shape 335"/>
          <p:cNvSpPr>
            <a:spLocks noGrp="1"/>
          </p:cNvSpPr>
          <p:nvPr>
            <p:ph type="body" sz="quarter" idx="1"/>
          </p:nvPr>
        </p:nvSpPr>
        <p:spPr>
          <a:prstGeom prst="rect">
            <a:avLst/>
          </a:prstGeom>
        </p:spPr>
        <p:txBody>
          <a:bodyPr/>
          <a:lstStyle>
            <a:lvl1pPr>
              <a:lnSpc>
                <a:spcPct val="100000"/>
              </a:lnSpc>
              <a:spcBef>
                <a:spcPts val="400"/>
              </a:spcBef>
              <a:defRPr sz="1200">
                <a:latin typeface="Calibri"/>
                <a:ea typeface="Calibri"/>
                <a:cs typeface="Calibri"/>
                <a:sym typeface="Calibri"/>
              </a:defRPr>
            </a:lvl1pPr>
          </a:lstStyle>
          <a:p>
            <a:r>
              <a:t>Ezekiel's_Temple Henry_Sulley's_rendering_of_</a:t>
            </a:r>
          </a:p>
        </p:txBody>
      </p:sp>
    </p:spTree>
    <p:extLst>
      <p:ext uri="{BB962C8B-B14F-4D97-AF65-F5344CB8AC3E}">
        <p14:creationId xmlns:p14="http://schemas.microsoft.com/office/powerpoint/2010/main" val="2478412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 name="Shape 365"/>
          <p:cNvSpPr>
            <a:spLocks noGrp="1" noRot="1" noChangeAspect="1"/>
          </p:cNvSpPr>
          <p:nvPr>
            <p:ph type="sldImg"/>
          </p:nvPr>
        </p:nvSpPr>
        <p:spPr>
          <a:prstGeom prst="rect">
            <a:avLst/>
          </a:prstGeom>
        </p:spPr>
        <p:txBody>
          <a:bodyPr/>
          <a:lstStyle/>
          <a:p>
            <a:endParaRPr/>
          </a:p>
        </p:txBody>
      </p:sp>
      <p:sp>
        <p:nvSpPr>
          <p:cNvPr id="366" name="Shape 366"/>
          <p:cNvSpPr>
            <a:spLocks noGrp="1"/>
          </p:cNvSpPr>
          <p:nvPr>
            <p:ph type="body" sz="quarter" idx="1"/>
          </p:nvPr>
        </p:nvSpPr>
        <p:spPr>
          <a:prstGeom prst="rect">
            <a:avLst/>
          </a:prstGeom>
        </p:spPr>
        <p:txBody>
          <a:bodyPr/>
          <a:lstStyle>
            <a:lvl1pPr>
              <a:lnSpc>
                <a:spcPct val="100000"/>
              </a:lnSpc>
              <a:spcBef>
                <a:spcPts val="400"/>
              </a:spcBef>
              <a:defRPr sz="1200">
                <a:latin typeface="Calibri"/>
                <a:ea typeface="Calibri"/>
                <a:cs typeface="Calibri"/>
                <a:sym typeface="Calibri"/>
              </a:defRPr>
            </a:lvl1pPr>
          </a:lstStyle>
          <a:p>
            <a:r>
              <a:t>People look at “law keepers” and “self-righteous” people and want to through out the instruction of God and say… this “law keeper” mindset is not good so do what “I” want – My will be done.  I don’t learn that  from God’s word.  Matt. 23:23 – These things you should have done and not left the others undone.</a:t>
            </a:r>
          </a:p>
        </p:txBody>
      </p:sp>
    </p:spTree>
    <p:extLst>
      <p:ext uri="{BB962C8B-B14F-4D97-AF65-F5344CB8AC3E}">
        <p14:creationId xmlns:p14="http://schemas.microsoft.com/office/powerpoint/2010/main" val="344382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 name="Shape 393"/>
          <p:cNvSpPr>
            <a:spLocks noGrp="1" noRot="1" noChangeAspect="1"/>
          </p:cNvSpPr>
          <p:nvPr>
            <p:ph type="sldImg"/>
          </p:nvPr>
        </p:nvSpPr>
        <p:spPr>
          <a:prstGeom prst="rect">
            <a:avLst/>
          </a:prstGeom>
        </p:spPr>
        <p:txBody>
          <a:bodyPr/>
          <a:lstStyle/>
          <a:p>
            <a:endParaRPr/>
          </a:p>
        </p:txBody>
      </p:sp>
      <p:sp>
        <p:nvSpPr>
          <p:cNvPr id="394" name="Shape 394"/>
          <p:cNvSpPr>
            <a:spLocks noGrp="1"/>
          </p:cNvSpPr>
          <p:nvPr>
            <p:ph type="body" sz="quarter" idx="1"/>
          </p:nvPr>
        </p:nvSpPr>
        <p:spPr>
          <a:prstGeom prst="rect">
            <a:avLst/>
          </a:prstGeom>
        </p:spPr>
        <p:txBody>
          <a:bodyPr/>
          <a:lstStyle>
            <a:lvl1pPr>
              <a:lnSpc>
                <a:spcPct val="100000"/>
              </a:lnSpc>
              <a:spcBef>
                <a:spcPts val="400"/>
              </a:spcBef>
              <a:defRPr sz="1200">
                <a:latin typeface="Calibri"/>
                <a:ea typeface="Calibri"/>
                <a:cs typeface="Calibri"/>
                <a:sym typeface="Calibri"/>
              </a:defRPr>
            </a:lvl1pPr>
          </a:lstStyle>
          <a:p>
            <a:r>
              <a:t>People look at “law keepers” and “self-righteous” people and want to through out the instruction of God and say… this “law keeper” mindset is not good so do what “I” want – My will be done.  I don’t learn that  from God’s word.  Matt. 23:23 – These things you should have done and not left the others undone.</a:t>
            </a:r>
          </a:p>
        </p:txBody>
      </p:sp>
    </p:spTree>
    <p:extLst>
      <p:ext uri="{BB962C8B-B14F-4D97-AF65-F5344CB8AC3E}">
        <p14:creationId xmlns:p14="http://schemas.microsoft.com/office/powerpoint/2010/main" val="5675261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 name="Shape 412"/>
          <p:cNvSpPr>
            <a:spLocks noGrp="1" noRot="1" noChangeAspect="1"/>
          </p:cNvSpPr>
          <p:nvPr>
            <p:ph type="sldImg"/>
          </p:nvPr>
        </p:nvSpPr>
        <p:spPr>
          <a:xfrm>
            <a:off x="381000" y="685800"/>
            <a:ext cx="6096000" cy="3429000"/>
          </a:xfrm>
          <a:prstGeom prst="rect">
            <a:avLst/>
          </a:prstGeom>
        </p:spPr>
        <p:txBody>
          <a:bodyPr/>
          <a:lstStyle/>
          <a:p>
            <a:endParaRPr/>
          </a:p>
        </p:txBody>
      </p:sp>
      <p:sp>
        <p:nvSpPr>
          <p:cNvPr id="413" name="Shape 413"/>
          <p:cNvSpPr>
            <a:spLocks noGrp="1"/>
          </p:cNvSpPr>
          <p:nvPr>
            <p:ph type="body" sz="quarter" idx="1"/>
          </p:nvPr>
        </p:nvSpPr>
        <p:spPr>
          <a:prstGeom prst="rect">
            <a:avLst/>
          </a:prstGeom>
        </p:spPr>
        <p:txBody>
          <a:bodyPr/>
          <a:lstStyle>
            <a:lvl1pPr>
              <a:lnSpc>
                <a:spcPct val="100000"/>
              </a:lnSpc>
              <a:spcBef>
                <a:spcPts val="400"/>
              </a:spcBef>
              <a:defRPr sz="1200">
                <a:latin typeface="Calibri"/>
                <a:ea typeface="Calibri"/>
                <a:cs typeface="Calibri"/>
                <a:sym typeface="Calibri"/>
              </a:defRPr>
            </a:lvl1pPr>
          </a:lstStyle>
          <a:p>
            <a:r>
              <a:t>Ezekiel's_Temple Henry_Sulley's_rendering_of_</a:t>
            </a:r>
          </a:p>
        </p:txBody>
      </p:sp>
    </p:spTree>
    <p:extLst>
      <p:ext uri="{BB962C8B-B14F-4D97-AF65-F5344CB8AC3E}">
        <p14:creationId xmlns:p14="http://schemas.microsoft.com/office/powerpoint/2010/main" val="12295750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 name="Shape 417"/>
          <p:cNvSpPr>
            <a:spLocks noGrp="1" noRot="1" noChangeAspect="1"/>
          </p:cNvSpPr>
          <p:nvPr>
            <p:ph type="sldImg"/>
          </p:nvPr>
        </p:nvSpPr>
        <p:spPr>
          <a:prstGeom prst="rect">
            <a:avLst/>
          </a:prstGeom>
        </p:spPr>
        <p:txBody>
          <a:bodyPr/>
          <a:lstStyle/>
          <a:p>
            <a:endParaRPr/>
          </a:p>
        </p:txBody>
      </p:sp>
      <p:sp>
        <p:nvSpPr>
          <p:cNvPr id="418" name="Shape 418"/>
          <p:cNvSpPr>
            <a:spLocks noGrp="1"/>
          </p:cNvSpPr>
          <p:nvPr>
            <p:ph type="body" sz="quarter" idx="1"/>
          </p:nvPr>
        </p:nvSpPr>
        <p:spPr>
          <a:prstGeom prst="rect">
            <a:avLst/>
          </a:prstGeom>
        </p:spPr>
        <p:txBody>
          <a:bodyPr/>
          <a:lstStyle>
            <a:lvl1pPr>
              <a:lnSpc>
                <a:spcPct val="100000"/>
              </a:lnSpc>
              <a:spcBef>
                <a:spcPts val="400"/>
              </a:spcBef>
              <a:defRPr sz="1200">
                <a:latin typeface="Calibri"/>
                <a:ea typeface="Calibri"/>
                <a:cs typeface="Calibri"/>
                <a:sym typeface="Calibri"/>
              </a:defRPr>
            </a:lvl1pPr>
          </a:lstStyle>
          <a:p>
            <a:r>
              <a:t>People look at “law keepers” and “self-righteous” people and want to through out the instruction of God and say… this “law keeper” mindset is not good so do what “I” want – My will be done.  I don’t learn that  from God’s word.  Matt. 23:23 – These things you should have done and not left the others undone.</a:t>
            </a:r>
          </a:p>
        </p:txBody>
      </p:sp>
    </p:spTree>
    <p:extLst>
      <p:ext uri="{BB962C8B-B14F-4D97-AF65-F5344CB8AC3E}">
        <p14:creationId xmlns:p14="http://schemas.microsoft.com/office/powerpoint/2010/main" val="2324445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6163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Rectangle"/>
          <p:cNvSpPr txBox="1">
            <a:spLocks noGrp="1"/>
          </p:cNvSpPr>
          <p:nvPr>
            <p:ph type="body" sz="quarter" idx="13"/>
          </p:nvPr>
        </p:nvSpPr>
        <p:spPr>
          <a:xfrm>
            <a:off x="1201340" y="11859862"/>
            <a:ext cx="21971003" cy="636979"/>
          </a:xfrm>
          <a:prstGeom prst="rect">
            <a:avLst/>
          </a:prstGeom>
        </p:spPr>
        <p:txBody>
          <a:bodyPr lIns="45719" tIns="45719" rIns="45719" bIns="45719"/>
          <a:lstStyle/>
          <a:p>
            <a:pPr marL="0" indent="0" defTabSz="825500">
              <a:lnSpc>
                <a:spcPct val="100000"/>
              </a:lnSpc>
              <a:spcBef>
                <a:spcPts val="0"/>
              </a:spcBef>
              <a:buSzTx/>
              <a:buNone/>
              <a:defRPr sz="3600" b="1"/>
            </a:pPr>
            <a:endParaRPr/>
          </a:p>
        </p:txBody>
      </p:sp>
      <p:sp>
        <p:nvSpPr>
          <p:cNvPr id="12" name="Title Text"/>
          <p:cNvSpPr txBox="1">
            <a:spLocks noGrp="1"/>
          </p:cNvSpPr>
          <p:nvPr>
            <p:ph type="title"/>
          </p:nvPr>
        </p:nvSpPr>
        <p:spPr>
          <a:xfrm>
            <a:off x="1206496" y="2574991"/>
            <a:ext cx="21971004" cy="4648201"/>
          </a:xfrm>
          <a:prstGeom prst="rect">
            <a:avLst/>
          </a:prstGeom>
        </p:spPr>
        <p:txBody>
          <a:bodyPr anchor="b"/>
          <a:lstStyle>
            <a:lvl1pPr>
              <a:defRPr sz="11600" spc="-232"/>
            </a:lvl1pPr>
          </a:lstStyle>
          <a:p>
            <a:r>
              <a:t>Title Text</a:t>
            </a:r>
          </a:p>
        </p:txBody>
      </p:sp>
      <p:sp>
        <p:nvSpPr>
          <p:cNvPr id="13" name="Body Level One…"/>
          <p:cNvSpPr txBox="1">
            <a:spLocks noGrp="1"/>
          </p:cNvSpPr>
          <p:nvPr>
            <p:ph type="body" sz="quarter" idx="1"/>
          </p:nvPr>
        </p:nvSpPr>
        <p:spPr>
          <a:xfrm>
            <a:off x="1201342" y="7223190"/>
            <a:ext cx="21971001" cy="1905001"/>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Body Level One</a:t>
            </a:r>
          </a:p>
          <a:p>
            <a:pPr lvl="1"/>
            <a:r>
              <a:t>Body Level Two</a:t>
            </a:r>
          </a:p>
          <a:p>
            <a:pPr lvl="2"/>
            <a:r>
              <a:t>Body Level Three</a:t>
            </a:r>
          </a:p>
          <a:p>
            <a:pPr lvl="3"/>
            <a:r>
              <a:t>Body Level Four</a:t>
            </a:r>
          </a:p>
          <a:p>
            <a:pPr lvl="4"/>
            <a:r>
              <a:t>Body Level Five</a:t>
            </a:r>
          </a:p>
        </p:txBody>
      </p:sp>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Photo">
    <p:spTree>
      <p:nvGrpSpPr>
        <p:cNvPr id="1" name=""/>
        <p:cNvGrpSpPr/>
        <p:nvPr/>
      </p:nvGrpSpPr>
      <p:grpSpPr>
        <a:xfrm>
          <a:off x="0" y="0"/>
          <a:ext cx="0" cy="0"/>
          <a:chOff x="0" y="0"/>
          <a:chExt cx="0" cy="0"/>
        </a:xfrm>
      </p:grpSpPr>
      <p:sp>
        <p:nvSpPr>
          <p:cNvPr id="21" name="Avocados and limes"/>
          <p:cNvSpPr>
            <a:spLocks noGrp="1"/>
          </p:cNvSpPr>
          <p:nvPr>
            <p:ph type="pic" idx="13"/>
          </p:nvPr>
        </p:nvSpPr>
        <p:spPr>
          <a:xfrm>
            <a:off x="-1155700" y="-1295400"/>
            <a:ext cx="26746200" cy="16018933"/>
          </a:xfrm>
          <a:prstGeom prst="rect">
            <a:avLst/>
          </a:prstGeom>
        </p:spPr>
        <p:txBody>
          <a:bodyPr lIns="91439" tIns="45719" rIns="91439" bIns="45719">
            <a:noAutofit/>
          </a:bodyPr>
          <a:lstStyle/>
          <a:p>
            <a:endParaRPr/>
          </a:p>
        </p:txBody>
      </p:sp>
      <p:sp>
        <p:nvSpPr>
          <p:cNvPr id="22" name="Title Text"/>
          <p:cNvSpPr txBox="1">
            <a:spLocks noGrp="1"/>
          </p:cNvSpPr>
          <p:nvPr>
            <p:ph type="title"/>
          </p:nvPr>
        </p:nvSpPr>
        <p:spPr>
          <a:xfrm>
            <a:off x="1206500" y="7124700"/>
            <a:ext cx="21971000" cy="4648200"/>
          </a:xfrm>
          <a:prstGeom prst="rect">
            <a:avLst/>
          </a:prstGeom>
        </p:spPr>
        <p:txBody>
          <a:bodyPr anchor="b"/>
          <a:lstStyle>
            <a:lvl1pPr>
              <a:defRPr sz="11600" spc="-232"/>
            </a:lvl1pPr>
          </a:lstStyle>
          <a:p>
            <a:r>
              <a:t>Title Text</a:t>
            </a:r>
          </a:p>
        </p:txBody>
      </p:sp>
      <p:sp>
        <p:nvSpPr>
          <p:cNvPr id="23" name="Rectangle"/>
          <p:cNvSpPr txBox="1">
            <a:spLocks noGrp="1"/>
          </p:cNvSpPr>
          <p:nvPr>
            <p:ph type="body" sz="quarter" idx="14"/>
          </p:nvPr>
        </p:nvSpPr>
        <p:spPr>
          <a:xfrm>
            <a:off x="1207690" y="1106137"/>
            <a:ext cx="21968621" cy="636979"/>
          </a:xfrm>
          <a:prstGeom prst="rect">
            <a:avLst/>
          </a:prstGeom>
        </p:spPr>
        <p:txBody>
          <a:bodyPr lIns="45719" tIns="45719" rIns="45719" bIns="45719"/>
          <a:lstStyle/>
          <a:p>
            <a:pPr marL="0" indent="0" defTabSz="825500">
              <a:lnSpc>
                <a:spcPct val="100000"/>
              </a:lnSpc>
              <a:spcBef>
                <a:spcPts val="0"/>
              </a:spcBef>
              <a:buSzTx/>
              <a:buNone/>
              <a:defRPr sz="3600" b="1"/>
            </a:pPr>
            <a:endParaRPr/>
          </a:p>
        </p:txBody>
      </p:sp>
      <p:sp>
        <p:nvSpPr>
          <p:cNvPr id="24" name="Body Level One…"/>
          <p:cNvSpPr txBox="1">
            <a:spLocks noGrp="1"/>
          </p:cNvSpPr>
          <p:nvPr>
            <p:ph type="body" sz="quarter" idx="1"/>
          </p:nvPr>
        </p:nvSpPr>
        <p:spPr>
          <a:xfrm>
            <a:off x="1206500" y="11609910"/>
            <a:ext cx="21971000" cy="1116952"/>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Body Level One</a:t>
            </a:r>
          </a:p>
          <a:p>
            <a:pPr lvl="1"/>
            <a:r>
              <a:t>Body Level Two</a:t>
            </a:r>
          </a:p>
          <a:p>
            <a:pPr lvl="2"/>
            <a:r>
              <a:t>Body Level Three</a:t>
            </a:r>
          </a:p>
          <a:p>
            <a:pPr lvl="3"/>
            <a:r>
              <a:t>Body Level Four</a:t>
            </a:r>
          </a:p>
          <a:p>
            <a:pPr lvl="4"/>
            <a:r>
              <a:t>Body Level Five</a:t>
            </a:r>
          </a:p>
        </p:txBody>
      </p:sp>
      <p:sp>
        <p:nvSpPr>
          <p:cNvPr id="2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2" name="Bowl with salmon cakes, salad, and hummus"/>
          <p:cNvSpPr>
            <a:spLocks noGrp="1"/>
          </p:cNvSpPr>
          <p:nvPr>
            <p:ph type="pic" idx="13"/>
          </p:nvPr>
        </p:nvSpPr>
        <p:spPr>
          <a:xfrm>
            <a:off x="10972800" y="-203200"/>
            <a:ext cx="12144837" cy="14135100"/>
          </a:xfrm>
          <a:prstGeom prst="rect">
            <a:avLst/>
          </a:prstGeom>
        </p:spPr>
        <p:txBody>
          <a:bodyPr lIns="91439" tIns="45719" rIns="91439" bIns="45719">
            <a:noAutofit/>
          </a:bodyPr>
          <a:lstStyle/>
          <a:p>
            <a:endParaRPr/>
          </a:p>
        </p:txBody>
      </p:sp>
      <p:sp>
        <p:nvSpPr>
          <p:cNvPr id="33" name="Title Text"/>
          <p:cNvSpPr txBox="1">
            <a:spLocks noGrp="1"/>
          </p:cNvSpPr>
          <p:nvPr>
            <p:ph type="title"/>
          </p:nvPr>
        </p:nvSpPr>
        <p:spPr>
          <a:xfrm>
            <a:off x="1206500" y="1270000"/>
            <a:ext cx="9779000" cy="5882273"/>
          </a:xfrm>
          <a:prstGeom prst="rect">
            <a:avLst/>
          </a:prstGeom>
        </p:spPr>
        <p:txBody>
          <a:bodyPr anchor="b"/>
          <a:lstStyle/>
          <a:p>
            <a:r>
              <a:t>Title Text</a:t>
            </a:r>
          </a:p>
        </p:txBody>
      </p:sp>
      <p:sp>
        <p:nvSpPr>
          <p:cNvPr id="34" name="Body Level One…"/>
          <p:cNvSpPr txBox="1">
            <a:spLocks noGrp="1"/>
          </p:cNvSpPr>
          <p:nvPr>
            <p:ph type="body" sz="quarter" idx="1"/>
          </p:nvPr>
        </p:nvSpPr>
        <p:spPr>
          <a:xfrm>
            <a:off x="1206500" y="7060576"/>
            <a:ext cx="9779000" cy="5385424"/>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Body Level One</a:t>
            </a:r>
          </a:p>
          <a:p>
            <a:pPr lvl="1"/>
            <a:r>
              <a:t>Body Level Two</a:t>
            </a:r>
          </a:p>
          <a:p>
            <a:pPr lvl="2"/>
            <a:r>
              <a:t>Body Level Three</a:t>
            </a:r>
          </a:p>
          <a:p>
            <a:pPr lvl="3"/>
            <a:r>
              <a:t>Body Level Four</a:t>
            </a:r>
          </a:p>
          <a:p>
            <a:pPr lvl="4"/>
            <a:r>
              <a:t>Body Level Five</a:t>
            </a:r>
          </a:p>
        </p:txBody>
      </p:sp>
      <p:sp>
        <p:nvSpPr>
          <p:cNvPr id="35"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Title Text"/>
          <p:cNvSpPr txBox="1">
            <a:spLocks noGrp="1"/>
          </p:cNvSpPr>
          <p:nvPr>
            <p:ph type="title"/>
          </p:nvPr>
        </p:nvSpPr>
        <p:spPr>
          <a:prstGeom prst="rect">
            <a:avLst/>
          </a:prstGeom>
        </p:spPr>
        <p:txBody>
          <a:bodyPr/>
          <a:lstStyle/>
          <a:p>
            <a:r>
              <a:t>Title Text</a:t>
            </a:r>
          </a:p>
        </p:txBody>
      </p:sp>
      <p:sp>
        <p:nvSpPr>
          <p:cNvPr id="43" name="Rectangle"/>
          <p:cNvSpPr txBox="1">
            <a:spLocks noGrp="1"/>
          </p:cNvSpPr>
          <p:nvPr>
            <p:ph type="body" sz="quarter" idx="13"/>
          </p:nvPr>
        </p:nvSpPr>
        <p:spPr>
          <a:xfrm>
            <a:off x="1206500" y="2372962"/>
            <a:ext cx="21971000" cy="934780"/>
          </a:xfrm>
          <a:prstGeom prst="rect">
            <a:avLst/>
          </a:prstGeom>
        </p:spPr>
        <p:txBody>
          <a:bodyPr lIns="45719" tIns="45719" rIns="45719" bIns="45719"/>
          <a:lstStyle/>
          <a:p>
            <a:pPr marL="0" indent="0" defTabSz="825500">
              <a:lnSpc>
                <a:spcPct val="100000"/>
              </a:lnSpc>
              <a:spcBef>
                <a:spcPts val="0"/>
              </a:spcBef>
              <a:buSzTx/>
              <a:buNone/>
              <a:defRPr sz="5500" b="1"/>
            </a:pPr>
            <a:endParaRPr/>
          </a:p>
        </p:txBody>
      </p:sp>
      <p:sp>
        <p:nvSpPr>
          <p:cNvPr id="44"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2" name="Body Level One…"/>
          <p:cNvSpPr txBox="1">
            <a:spLocks noGrp="1"/>
          </p:cNvSpPr>
          <p:nvPr>
            <p:ph type="body" idx="1"/>
          </p:nvPr>
        </p:nvSpPr>
        <p:spPr>
          <a:prstGeom prst="rect">
            <a:avLst/>
          </a:prstGeom>
        </p:spPr>
        <p:txBody>
          <a:bodyPr numCol="2" spcCol="1098550"/>
          <a:lstStyle/>
          <a:p>
            <a:r>
              <a:t>Body Level One</a:t>
            </a:r>
          </a:p>
          <a:p>
            <a:pPr lvl="1"/>
            <a:r>
              <a:t>Body Level Two</a:t>
            </a:r>
          </a:p>
          <a:p>
            <a:pPr lvl="2"/>
            <a:r>
              <a:t>Body Level Three</a:t>
            </a:r>
          </a:p>
          <a:p>
            <a:pPr lvl="3"/>
            <a:r>
              <a:t>Body Level Four</a:t>
            </a:r>
          </a:p>
          <a:p>
            <a:pPr lvl="4"/>
            <a:r>
              <a:t>Body Level Five</a:t>
            </a: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Rectangle"/>
          <p:cNvSpPr txBox="1">
            <a:spLocks noGrp="1"/>
          </p:cNvSpPr>
          <p:nvPr>
            <p:ph type="body" sz="quarter" idx="13"/>
          </p:nvPr>
        </p:nvSpPr>
        <p:spPr>
          <a:xfrm>
            <a:off x="1206500" y="2372962"/>
            <a:ext cx="9779000" cy="934780"/>
          </a:xfrm>
          <a:prstGeom prst="rect">
            <a:avLst/>
          </a:prstGeom>
        </p:spPr>
        <p:txBody>
          <a:bodyPr lIns="45719" tIns="45719" rIns="45719" bIns="45719"/>
          <a:lstStyle/>
          <a:p>
            <a:pPr marL="0" indent="0" defTabSz="825500">
              <a:lnSpc>
                <a:spcPct val="100000"/>
              </a:lnSpc>
              <a:spcBef>
                <a:spcPts val="0"/>
              </a:spcBef>
              <a:buSzTx/>
              <a:buNone/>
              <a:defRPr sz="5500" b="1"/>
            </a:pPr>
            <a:endParaRPr/>
          </a:p>
        </p:txBody>
      </p:sp>
      <p:sp>
        <p:nvSpPr>
          <p:cNvPr id="61" name="Body Level One…"/>
          <p:cNvSpPr txBox="1">
            <a:spLocks noGrp="1"/>
          </p:cNvSpPr>
          <p:nvPr>
            <p:ph type="body" sz="half" idx="1"/>
          </p:nvPr>
        </p:nvSpPr>
        <p:spPr>
          <a:xfrm>
            <a:off x="1206500" y="4248504"/>
            <a:ext cx="9779000" cy="825663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2" name="Bowl of pappardelle pasta with parsley butter, roasted hazelnuts, and shaved parmesan cheese"/>
          <p:cNvSpPr>
            <a:spLocks noGrp="1"/>
          </p:cNvSpPr>
          <p:nvPr>
            <p:ph type="pic" idx="14"/>
          </p:nvPr>
        </p:nvSpPr>
        <p:spPr>
          <a:xfrm>
            <a:off x="12192000" y="-407266"/>
            <a:ext cx="10916874" cy="14555832"/>
          </a:xfrm>
          <a:prstGeom prst="rect">
            <a:avLst/>
          </a:prstGeom>
        </p:spPr>
        <p:txBody>
          <a:bodyPr lIns="91439" tIns="45719" rIns="91439" bIns="45719">
            <a:noAutofit/>
          </a:bodyPr>
          <a:lstStyle/>
          <a:p>
            <a:endParaRPr/>
          </a:p>
        </p:txBody>
      </p:sp>
      <p:sp>
        <p:nvSpPr>
          <p:cNvPr id="63" name="Title Text"/>
          <p:cNvSpPr txBox="1">
            <a:spLocks noGrp="1"/>
          </p:cNvSpPr>
          <p:nvPr>
            <p:ph type="title"/>
          </p:nvPr>
        </p:nvSpPr>
        <p:spPr>
          <a:xfrm>
            <a:off x="1206500" y="1079500"/>
            <a:ext cx="9779000" cy="1435100"/>
          </a:xfrm>
          <a:prstGeom prst="rect">
            <a:avLst/>
          </a:prstGeom>
        </p:spPr>
        <p:txBody>
          <a:bodyPr/>
          <a:lstStyle/>
          <a:p>
            <a:r>
              <a:t>Title Text</a:t>
            </a: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71" name="Title Text"/>
          <p:cNvSpPr txBox="1">
            <a:spLocks noGrp="1"/>
          </p:cNvSpPr>
          <p:nvPr>
            <p:ph type="title"/>
          </p:nvPr>
        </p:nvSpPr>
        <p:spPr>
          <a:xfrm>
            <a:off x="1206496" y="4533900"/>
            <a:ext cx="21971004"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t>Title Text</a:t>
            </a:r>
          </a:p>
        </p:txBody>
      </p:sp>
      <p:sp>
        <p:nvSpPr>
          <p:cNvPr id="72"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79" name="Title Text"/>
          <p:cNvSpPr txBox="1">
            <a:spLocks noGrp="1"/>
          </p:cNvSpPr>
          <p:nvPr>
            <p:ph type="title"/>
          </p:nvPr>
        </p:nvSpPr>
        <p:spPr>
          <a:xfrm>
            <a:off x="1206500" y="1079500"/>
            <a:ext cx="21971000" cy="1434949"/>
          </a:xfrm>
          <a:prstGeom prst="rect">
            <a:avLst/>
          </a:prstGeom>
        </p:spPr>
        <p:txBody>
          <a:bodyPr/>
          <a:lstStyle/>
          <a:p>
            <a:r>
              <a:t>Title Text</a:t>
            </a:r>
          </a:p>
        </p:txBody>
      </p:sp>
      <p:sp>
        <p:nvSpPr>
          <p:cNvPr id="80" name="Rectangle"/>
          <p:cNvSpPr txBox="1">
            <a:spLocks noGrp="1"/>
          </p:cNvSpPr>
          <p:nvPr>
            <p:ph type="body" sz="quarter" idx="13"/>
          </p:nvPr>
        </p:nvSpPr>
        <p:spPr>
          <a:xfrm>
            <a:off x="1206500" y="2372962"/>
            <a:ext cx="21971000" cy="934780"/>
          </a:xfrm>
          <a:prstGeom prst="rect">
            <a:avLst/>
          </a:prstGeom>
        </p:spPr>
        <p:txBody>
          <a:bodyPr lIns="45719" tIns="45719" rIns="45719" bIns="45719"/>
          <a:lstStyle/>
          <a:p>
            <a:pPr marL="0" indent="0" defTabSz="825500">
              <a:lnSpc>
                <a:spcPct val="100000"/>
              </a:lnSpc>
              <a:spcBef>
                <a:spcPts val="0"/>
              </a:spcBef>
              <a:buSzTx/>
              <a:buNone/>
              <a:defRPr sz="5500" b="1"/>
            </a:pPr>
            <a:endParaRPr/>
          </a:p>
        </p:txBody>
      </p:sp>
      <p:sp>
        <p:nvSpPr>
          <p:cNvPr id="8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88" name="Title Text"/>
          <p:cNvSpPr txBox="1">
            <a:spLocks noGrp="1"/>
          </p:cNvSpPr>
          <p:nvPr>
            <p:ph type="title"/>
          </p:nvPr>
        </p:nvSpPr>
        <p:spPr>
          <a:xfrm>
            <a:off x="1206500" y="1079500"/>
            <a:ext cx="21971000" cy="1435100"/>
          </a:xfrm>
          <a:prstGeom prst="rect">
            <a:avLst/>
          </a:prstGeom>
        </p:spPr>
        <p:txBody>
          <a:bodyPr/>
          <a:lstStyle/>
          <a:p>
            <a:r>
              <a:t>Title Text</a:t>
            </a:r>
          </a:p>
        </p:txBody>
      </p:sp>
      <p:sp>
        <p:nvSpPr>
          <p:cNvPr id="89" name="Rectangle"/>
          <p:cNvSpPr txBox="1">
            <a:spLocks noGrp="1"/>
          </p:cNvSpPr>
          <p:nvPr>
            <p:ph type="body" sz="quarter" idx="13"/>
          </p:nvPr>
        </p:nvSpPr>
        <p:spPr>
          <a:xfrm>
            <a:off x="1206500" y="2372962"/>
            <a:ext cx="21971000" cy="934780"/>
          </a:xfrm>
          <a:prstGeom prst="rect">
            <a:avLst/>
          </a:prstGeom>
        </p:spPr>
        <p:txBody>
          <a:bodyPr lIns="45719" tIns="45719" rIns="45719" bIns="45719"/>
          <a:lstStyle/>
          <a:p>
            <a:pPr marL="0" indent="0" defTabSz="825500">
              <a:lnSpc>
                <a:spcPct val="100000"/>
              </a:lnSpc>
              <a:spcBef>
                <a:spcPts val="0"/>
              </a:spcBef>
              <a:buSzTx/>
              <a:buNone/>
              <a:defRPr sz="5500" b="1"/>
            </a:pPr>
            <a:endParaRPr/>
          </a:p>
        </p:txBody>
      </p:sp>
      <p:sp>
        <p:nvSpPr>
          <p:cNvPr id="90" name="Body Level One…"/>
          <p:cNvSpPr txBox="1">
            <a:spLocks noGrp="1"/>
          </p:cNvSpPr>
          <p:nvPr>
            <p:ph type="body" idx="1"/>
          </p:nvPr>
        </p:nvSpPr>
        <p:spPr>
          <a:prstGeom prst="rect">
            <a:avLst/>
          </a:prstGeom>
        </p:spPr>
        <p:txBody>
          <a:bodyPr/>
          <a:lstStyle>
            <a:lvl1pPr marL="0" indent="0" defTabSz="825500">
              <a:lnSpc>
                <a:spcPct val="100000"/>
              </a:lnSpc>
              <a:spcBef>
                <a:spcPts val="1800"/>
              </a:spcBef>
              <a:buSzTx/>
              <a:buNone/>
              <a:defRPr sz="5500" spc="-55"/>
            </a:lvl1pPr>
            <a:lvl2pPr marL="0" indent="457200" defTabSz="825500">
              <a:lnSpc>
                <a:spcPct val="100000"/>
              </a:lnSpc>
              <a:spcBef>
                <a:spcPts val="1800"/>
              </a:spcBef>
              <a:buSzTx/>
              <a:buNone/>
              <a:defRPr sz="5500" spc="-55"/>
            </a:lvl2pPr>
            <a:lvl3pPr marL="0" indent="914400" defTabSz="825500">
              <a:lnSpc>
                <a:spcPct val="100000"/>
              </a:lnSpc>
              <a:spcBef>
                <a:spcPts val="1800"/>
              </a:spcBef>
              <a:buSzTx/>
              <a:buNone/>
              <a:defRPr sz="5500" spc="-55"/>
            </a:lvl3pPr>
            <a:lvl4pPr marL="0" indent="1371600" defTabSz="825500">
              <a:lnSpc>
                <a:spcPct val="100000"/>
              </a:lnSpc>
              <a:spcBef>
                <a:spcPts val="1800"/>
              </a:spcBef>
              <a:buSzTx/>
              <a:buNone/>
              <a:defRPr sz="5500" spc="-55"/>
            </a:lvl4pPr>
            <a:lvl5pPr marL="0" indent="1828800" defTabSz="825500">
              <a:lnSpc>
                <a:spcPct val="100000"/>
              </a:lnSpc>
              <a:spcBef>
                <a:spcPts val="1800"/>
              </a:spcBef>
              <a:buSzTx/>
              <a:buNone/>
              <a:defRPr sz="5500" spc="-55"/>
            </a:lvl5pPr>
          </a:lstStyle>
          <a:p>
            <a:r>
              <a:t>Body Level One</a:t>
            </a:r>
          </a:p>
          <a:p>
            <a:pPr lvl="1"/>
            <a:r>
              <a:t>Body Level Two</a:t>
            </a:r>
          </a:p>
          <a:p>
            <a:pPr lvl="2"/>
            <a:r>
              <a:t>Body Level Three</a:t>
            </a:r>
          </a:p>
          <a:p>
            <a:pPr lvl="3"/>
            <a:r>
              <a:t>Body Level Four</a:t>
            </a:r>
          </a:p>
          <a:p>
            <a:pPr lvl="4"/>
            <a:r>
              <a:t>Body Level Five</a:t>
            </a:r>
          </a:p>
        </p:txBody>
      </p:sp>
      <p:sp>
        <p:nvSpPr>
          <p:cNvPr id="9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98" name="Body Level One…"/>
          <p:cNvSpPr txBox="1">
            <a:spLocks noGrp="1"/>
          </p:cNvSpPr>
          <p:nvPr>
            <p:ph type="body" sz="half" idx="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45720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91440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Body Level One</a:t>
            </a:r>
          </a:p>
          <a:p>
            <a:pPr lvl="1"/>
            <a:r>
              <a:t>Body Level Two</a:t>
            </a:r>
          </a:p>
          <a:p>
            <a:pPr lvl="2"/>
            <a:r>
              <a:t>Body Level Three</a:t>
            </a:r>
          </a:p>
          <a:p>
            <a:pPr lvl="3"/>
            <a:r>
              <a:t>Body Level Four</a:t>
            </a:r>
          </a:p>
          <a:p>
            <a:pPr lvl="4"/>
            <a:r>
              <a:t>Body Level Five</a:t>
            </a:r>
          </a:p>
        </p:txBody>
      </p:sp>
      <p:sp>
        <p:nvSpPr>
          <p:cNvPr id="9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06" name="Body Level One…"/>
          <p:cNvSpPr txBox="1">
            <a:spLocks noGrp="1"/>
          </p:cNvSpPr>
          <p:nvPr>
            <p:ph type="body" idx="1"/>
          </p:nvPr>
        </p:nvSpPr>
        <p:spPr>
          <a:xfrm>
            <a:off x="1206500" y="1075927"/>
            <a:ext cx="21971000" cy="7241584"/>
          </a:xfrm>
          <a:prstGeom prst="rect">
            <a:avLst/>
          </a:prstGeom>
        </p:spPr>
        <p:txBody>
          <a:bodyPr anchor="b"/>
          <a:lstStyle>
            <a:lvl1pPr marL="0" indent="0" algn="ctr">
              <a:lnSpc>
                <a:spcPct val="80000"/>
              </a:lnSpc>
              <a:spcBef>
                <a:spcPts val="0"/>
              </a:spcBef>
              <a:buSzTx/>
              <a:buNone/>
              <a:defRPr sz="25000" b="1" spc="-250"/>
            </a:lvl1pPr>
            <a:lvl2pPr marL="0" indent="457200" algn="ctr">
              <a:lnSpc>
                <a:spcPct val="80000"/>
              </a:lnSpc>
              <a:spcBef>
                <a:spcPts val="0"/>
              </a:spcBef>
              <a:buSzTx/>
              <a:buNone/>
              <a:defRPr sz="25000" b="1" spc="-250"/>
            </a:lvl2pPr>
            <a:lvl3pPr marL="0" indent="914400" algn="ctr">
              <a:lnSpc>
                <a:spcPct val="80000"/>
              </a:lnSpc>
              <a:spcBef>
                <a:spcPts val="0"/>
              </a:spcBef>
              <a:buSzTx/>
              <a:buNone/>
              <a:defRPr sz="25000" b="1" spc="-250"/>
            </a:lvl3pPr>
            <a:lvl4pPr marL="0" indent="1371600" algn="ctr">
              <a:lnSpc>
                <a:spcPct val="80000"/>
              </a:lnSpc>
              <a:spcBef>
                <a:spcPts val="0"/>
              </a:spcBef>
              <a:buSzTx/>
              <a:buNone/>
              <a:defRPr sz="25000" b="1" spc="-250"/>
            </a:lvl4pPr>
            <a:lvl5pPr marL="0" indent="1828800" algn="ctr">
              <a:lnSpc>
                <a:spcPct val="80000"/>
              </a:lnSpc>
              <a:spcBef>
                <a:spcPts val="0"/>
              </a:spcBef>
              <a:buSzTx/>
              <a:buNone/>
              <a:defRPr sz="25000" b="1" spc="-250"/>
            </a:lvl5pPr>
          </a:lstStyle>
          <a:p>
            <a:r>
              <a:t>Body Level One</a:t>
            </a:r>
          </a:p>
          <a:p>
            <a:pPr lvl="1"/>
            <a:r>
              <a:t>Body Level Two</a:t>
            </a:r>
          </a:p>
          <a:p>
            <a:pPr lvl="2"/>
            <a:r>
              <a:t>Body Level Three</a:t>
            </a:r>
          </a:p>
          <a:p>
            <a:pPr lvl="3"/>
            <a:r>
              <a:t>Body Level Four</a:t>
            </a:r>
          </a:p>
          <a:p>
            <a:pPr lvl="4"/>
            <a:r>
              <a:t>Body Level Five</a:t>
            </a:r>
          </a:p>
        </p:txBody>
      </p:sp>
      <p:sp>
        <p:nvSpPr>
          <p:cNvPr id="107" name="Rectangle"/>
          <p:cNvSpPr txBox="1">
            <a:spLocks noGrp="1"/>
          </p:cNvSpPr>
          <p:nvPr>
            <p:ph type="body" sz="quarter" idx="13"/>
          </p:nvPr>
        </p:nvSpPr>
        <p:spPr>
          <a:xfrm>
            <a:off x="1206500" y="8262180"/>
            <a:ext cx="21971000" cy="934780"/>
          </a:xfrm>
          <a:prstGeom prst="rect">
            <a:avLst/>
          </a:prstGeom>
        </p:spPr>
        <p:txBody>
          <a:bodyPr lIns="45719" tIns="45719" rIns="45719" bIns="45719"/>
          <a:lstStyle/>
          <a:p>
            <a:pPr marL="0" indent="0" algn="ctr" defTabSz="825500">
              <a:lnSpc>
                <a:spcPct val="100000"/>
              </a:lnSpc>
              <a:spcBef>
                <a:spcPts val="0"/>
              </a:spcBef>
              <a:buSzTx/>
              <a:buNone/>
              <a:defRPr sz="5500" b="1"/>
            </a:pPr>
            <a:endParaRPr/>
          </a:p>
        </p:txBody>
      </p:sp>
      <p:sp>
        <p:nvSpPr>
          <p:cNvPr id="10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15" name="Rectangle"/>
          <p:cNvSpPr txBox="1">
            <a:spLocks noGrp="1"/>
          </p:cNvSpPr>
          <p:nvPr>
            <p:ph type="body" sz="quarter" idx="13"/>
          </p:nvPr>
        </p:nvSpPr>
        <p:spPr>
          <a:xfrm>
            <a:off x="2430025" y="10675453"/>
            <a:ext cx="20200052" cy="636979"/>
          </a:xfrm>
          <a:prstGeom prst="rect">
            <a:avLst/>
          </a:prstGeom>
        </p:spPr>
        <p:txBody>
          <a:bodyPr lIns="45719" tIns="45719" rIns="45719" bIns="45719"/>
          <a:lstStyle/>
          <a:p>
            <a:pPr marL="0" indent="0" defTabSz="825500">
              <a:lnSpc>
                <a:spcPct val="100000"/>
              </a:lnSpc>
              <a:spcBef>
                <a:spcPts val="0"/>
              </a:spcBef>
              <a:buSzTx/>
              <a:buNone/>
              <a:defRPr sz="3600" b="1"/>
            </a:pPr>
            <a:endParaRPr/>
          </a:p>
        </p:txBody>
      </p:sp>
      <p:sp>
        <p:nvSpPr>
          <p:cNvPr id="116" name="Body Level One…"/>
          <p:cNvSpPr txBox="1">
            <a:spLocks noGrp="1"/>
          </p:cNvSpPr>
          <p:nvPr>
            <p:ph type="body" sz="half" idx="1"/>
          </p:nvPr>
        </p:nvSpPr>
        <p:spPr>
          <a:xfrm>
            <a:off x="1753923" y="4939860"/>
            <a:ext cx="20876154" cy="3836280"/>
          </a:xfrm>
          <a:prstGeom prst="rect">
            <a:avLst/>
          </a:prstGeom>
        </p:spPr>
        <p:txBody>
          <a:bodyPr/>
          <a:lstStyle>
            <a:lvl1pPr marL="638923" indent="-469900">
              <a:spcBef>
                <a:spcPts val="0"/>
              </a:spcBef>
              <a:buSzTx/>
              <a:buNone/>
              <a:defRPr sz="8500" spc="-170">
                <a:latin typeface="Helvetica Neue Medium"/>
                <a:ea typeface="Helvetica Neue Medium"/>
                <a:cs typeface="Helvetica Neue Medium"/>
                <a:sym typeface="Helvetica Neue Medium"/>
              </a:defRPr>
            </a:lvl1pPr>
            <a:lvl2pPr marL="638923" indent="-12700">
              <a:spcBef>
                <a:spcPts val="0"/>
              </a:spcBef>
              <a:buSzTx/>
              <a:buNone/>
              <a:defRPr sz="8500" spc="-170">
                <a:latin typeface="Helvetica Neue Medium"/>
                <a:ea typeface="Helvetica Neue Medium"/>
                <a:cs typeface="Helvetica Neue Medium"/>
                <a:sym typeface="Helvetica Neue Medium"/>
              </a:defRPr>
            </a:lvl2pPr>
            <a:lvl3pPr marL="638923" indent="444500">
              <a:spcBef>
                <a:spcPts val="0"/>
              </a:spcBef>
              <a:buSzTx/>
              <a:buNone/>
              <a:defRPr sz="8500" spc="-170">
                <a:latin typeface="Helvetica Neue Medium"/>
                <a:ea typeface="Helvetica Neue Medium"/>
                <a:cs typeface="Helvetica Neue Medium"/>
                <a:sym typeface="Helvetica Neue Medium"/>
              </a:defRPr>
            </a:lvl3pPr>
            <a:lvl4pPr marL="638923" indent="901700">
              <a:spcBef>
                <a:spcPts val="0"/>
              </a:spcBef>
              <a:buSzTx/>
              <a:buNone/>
              <a:defRPr sz="8500" spc="-170">
                <a:latin typeface="Helvetica Neue Medium"/>
                <a:ea typeface="Helvetica Neue Medium"/>
                <a:cs typeface="Helvetica Neue Medium"/>
                <a:sym typeface="Helvetica Neue Medium"/>
              </a:defRPr>
            </a:lvl4pPr>
            <a:lvl5pPr marL="638923" indent="1358900">
              <a:spcBef>
                <a:spcPts val="0"/>
              </a:spcBef>
              <a:buSzTx/>
              <a:buNone/>
              <a:defRPr sz="8500" spc="-170">
                <a:latin typeface="Helvetica Neue Medium"/>
                <a:ea typeface="Helvetica Neue Medium"/>
                <a:cs typeface="Helvetica Neue Medium"/>
                <a:sym typeface="Helvetica Neue Medium"/>
              </a:defRPr>
            </a:lvl5pPr>
          </a:lstStyle>
          <a:p>
            <a:r>
              <a:t>Body Level One</a:t>
            </a:r>
          </a:p>
          <a:p>
            <a:pPr lvl="1"/>
            <a:r>
              <a:t>Body Level Two</a:t>
            </a:r>
          </a:p>
          <a:p>
            <a:pPr lvl="2"/>
            <a:r>
              <a:t>Body Level Three</a:t>
            </a:r>
          </a:p>
          <a:p>
            <a:pPr lvl="3"/>
            <a:r>
              <a:t>Body Level Four</a:t>
            </a:r>
          </a:p>
          <a:p>
            <a:pPr lvl="4"/>
            <a:r>
              <a:t>Body Level Five</a:t>
            </a:r>
          </a:p>
        </p:txBody>
      </p:sp>
      <p:sp>
        <p:nvSpPr>
          <p:cNvPr id="11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24" name="Bowl of salad with fried rice, boiled eggs, and chopsticks"/>
          <p:cNvSpPr>
            <a:spLocks noGrp="1"/>
          </p:cNvSpPr>
          <p:nvPr>
            <p:ph type="pic" sz="quarter" idx="13"/>
          </p:nvPr>
        </p:nvSpPr>
        <p:spPr>
          <a:xfrm>
            <a:off x="15760700" y="1016000"/>
            <a:ext cx="7439099" cy="5949678"/>
          </a:xfrm>
          <a:prstGeom prst="rect">
            <a:avLst/>
          </a:prstGeom>
        </p:spPr>
        <p:txBody>
          <a:bodyPr lIns="91439" tIns="45719" rIns="91439" bIns="45719">
            <a:noAutofit/>
          </a:bodyPr>
          <a:lstStyle/>
          <a:p>
            <a:endParaRPr/>
          </a:p>
        </p:txBody>
      </p:sp>
      <p:sp>
        <p:nvSpPr>
          <p:cNvPr id="125" name="Bowl with salmon cakes, salad, and hummus "/>
          <p:cNvSpPr>
            <a:spLocks noGrp="1"/>
          </p:cNvSpPr>
          <p:nvPr>
            <p:ph type="pic" sz="half" idx="14"/>
          </p:nvPr>
        </p:nvSpPr>
        <p:spPr>
          <a:xfrm>
            <a:off x="13500100" y="3978275"/>
            <a:ext cx="10439400" cy="12150181"/>
          </a:xfrm>
          <a:prstGeom prst="rect">
            <a:avLst/>
          </a:prstGeom>
        </p:spPr>
        <p:txBody>
          <a:bodyPr lIns="91439" tIns="45719" rIns="91439" bIns="45719">
            <a:noAutofit/>
          </a:bodyPr>
          <a:lstStyle/>
          <a:p>
            <a:endParaRPr/>
          </a:p>
        </p:txBody>
      </p:sp>
      <p:sp>
        <p:nvSpPr>
          <p:cNvPr id="126" name="Bowl of pappardelle pasta with parsley butter, roasted hazelnuts, and shaved parmesan cheese"/>
          <p:cNvSpPr>
            <a:spLocks noGrp="1"/>
          </p:cNvSpPr>
          <p:nvPr>
            <p:ph type="pic" idx="15"/>
          </p:nvPr>
        </p:nvSpPr>
        <p:spPr>
          <a:xfrm>
            <a:off x="-139700" y="495300"/>
            <a:ext cx="16611600" cy="12458700"/>
          </a:xfrm>
          <a:prstGeom prst="rect">
            <a:avLst/>
          </a:prstGeom>
        </p:spPr>
        <p:txBody>
          <a:bodyPr lIns="91439" tIns="45719" rIns="91439" bIns="45719">
            <a:noAutofit/>
          </a:bodyPr>
          <a:lstStyle/>
          <a:p>
            <a:endParaRPr/>
          </a:p>
        </p:txBody>
      </p:sp>
      <p:sp>
        <p:nvSpPr>
          <p:cNvPr id="1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34" name="bowl of salad with fried rice, boiled eggs, and chopsticks"/>
          <p:cNvSpPr>
            <a:spLocks noGrp="1"/>
          </p:cNvSpPr>
          <p:nvPr>
            <p:ph type="pic" idx="13"/>
          </p:nvPr>
        </p:nvSpPr>
        <p:spPr>
          <a:xfrm>
            <a:off x="-1333500" y="-5524500"/>
            <a:ext cx="27051000" cy="21640800"/>
          </a:xfrm>
          <a:prstGeom prst="rect">
            <a:avLst/>
          </a:prstGeom>
        </p:spPr>
        <p:txBody>
          <a:bodyPr lIns="91439" tIns="45719" rIns="91439" bIns="45719">
            <a:noAutofit/>
          </a:bodyPr>
          <a:lstStyle/>
          <a:p>
            <a:endParaRPr/>
          </a:p>
        </p:txBody>
      </p:sp>
      <p:sp>
        <p:nvSpPr>
          <p:cNvPr id="135"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149" name="Title Text"/>
          <p:cNvSpPr txBox="1">
            <a:spLocks noGrp="1"/>
          </p:cNvSpPr>
          <p:nvPr>
            <p:ph type="title"/>
          </p:nvPr>
        </p:nvSpPr>
        <p:spPr>
          <a:xfrm>
            <a:off x="4833937" y="2303859"/>
            <a:ext cx="14716126" cy="4643438"/>
          </a:xfrm>
          <a:prstGeom prst="rect">
            <a:avLst/>
          </a:prstGeom>
        </p:spPr>
        <p:txBody>
          <a:bodyPr lIns="71437" tIns="71437" rIns="71437" bIns="71437" anchor="b"/>
          <a:lstStyle>
            <a:lvl1pPr algn="ctr" defTabSz="821531">
              <a:lnSpc>
                <a:spcPct val="100000"/>
              </a:lnSpc>
              <a:defRPr sz="11200" b="0" spc="0">
                <a:latin typeface="Helvetica Light"/>
                <a:ea typeface="Helvetica Light"/>
                <a:cs typeface="Helvetica Light"/>
                <a:sym typeface="Helvetica Light"/>
              </a:defRPr>
            </a:lvl1pPr>
          </a:lstStyle>
          <a:p>
            <a:r>
              <a:t>Title Text</a:t>
            </a:r>
          </a:p>
        </p:txBody>
      </p:sp>
      <p:sp>
        <p:nvSpPr>
          <p:cNvPr id="150" name="Body Level One…"/>
          <p:cNvSpPr txBox="1">
            <a:spLocks noGrp="1"/>
          </p:cNvSpPr>
          <p:nvPr>
            <p:ph type="body" sz="quarter" idx="1"/>
          </p:nvPr>
        </p:nvSpPr>
        <p:spPr>
          <a:xfrm>
            <a:off x="4833937" y="7072312"/>
            <a:ext cx="14716126" cy="1589485"/>
          </a:xfrm>
          <a:prstGeom prst="rect">
            <a:avLst/>
          </a:prstGeom>
        </p:spPr>
        <p:txBody>
          <a:bodyPr lIns="71437" tIns="71437" rIns="71437" bIns="71437"/>
          <a:lstStyle>
            <a:lvl1pPr marL="0" indent="0" algn="ctr" defTabSz="821531">
              <a:lnSpc>
                <a:spcPct val="100000"/>
              </a:lnSpc>
              <a:spcBef>
                <a:spcPts val="0"/>
              </a:spcBef>
              <a:buSzTx/>
              <a:buNone/>
              <a:defRPr sz="4400">
                <a:latin typeface="Helvetica Light"/>
                <a:ea typeface="Helvetica Light"/>
                <a:cs typeface="Helvetica Light"/>
                <a:sym typeface="Helvetica Light"/>
              </a:defRPr>
            </a:lvl1pPr>
            <a:lvl2pPr marL="0" indent="228600" algn="ctr" defTabSz="821531">
              <a:lnSpc>
                <a:spcPct val="100000"/>
              </a:lnSpc>
              <a:spcBef>
                <a:spcPts val="0"/>
              </a:spcBef>
              <a:buSzTx/>
              <a:buNone/>
              <a:defRPr sz="4400">
                <a:latin typeface="Helvetica Light"/>
                <a:ea typeface="Helvetica Light"/>
                <a:cs typeface="Helvetica Light"/>
                <a:sym typeface="Helvetica Light"/>
              </a:defRPr>
            </a:lvl2pPr>
            <a:lvl3pPr marL="0" indent="457200" algn="ctr" defTabSz="821531">
              <a:lnSpc>
                <a:spcPct val="100000"/>
              </a:lnSpc>
              <a:spcBef>
                <a:spcPts val="0"/>
              </a:spcBef>
              <a:buSzTx/>
              <a:buNone/>
              <a:defRPr sz="4400">
                <a:latin typeface="Helvetica Light"/>
                <a:ea typeface="Helvetica Light"/>
                <a:cs typeface="Helvetica Light"/>
                <a:sym typeface="Helvetica Light"/>
              </a:defRPr>
            </a:lvl3pPr>
            <a:lvl4pPr marL="0" indent="685800" algn="ctr" defTabSz="821531">
              <a:lnSpc>
                <a:spcPct val="100000"/>
              </a:lnSpc>
              <a:spcBef>
                <a:spcPts val="0"/>
              </a:spcBef>
              <a:buSzTx/>
              <a:buNone/>
              <a:defRPr sz="4400">
                <a:latin typeface="Helvetica Light"/>
                <a:ea typeface="Helvetica Light"/>
                <a:cs typeface="Helvetica Light"/>
                <a:sym typeface="Helvetica Light"/>
              </a:defRPr>
            </a:lvl4pPr>
            <a:lvl5pPr marL="0" indent="914400" algn="ctr" defTabSz="821531">
              <a:lnSpc>
                <a:spcPct val="100000"/>
              </a:lnSpc>
              <a:spcBef>
                <a:spcPts val="0"/>
              </a:spcBef>
              <a:buSzTx/>
              <a:buNone/>
              <a:defRPr sz="44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151" name="Slide Number"/>
          <p:cNvSpPr txBox="1">
            <a:spLocks noGrp="1"/>
          </p:cNvSpPr>
          <p:nvPr>
            <p:ph type="sldNum" sz="quarter" idx="2"/>
          </p:nvPr>
        </p:nvSpPr>
        <p:spPr>
          <a:xfrm>
            <a:off x="11935814" y="13010554"/>
            <a:ext cx="494513" cy="511176"/>
          </a:xfrm>
          <a:prstGeom prst="rect">
            <a:avLst/>
          </a:prstGeom>
        </p:spPr>
        <p:txBody>
          <a:bodyPr lIns="71437" tIns="71437" rIns="71437" bIns="71437" anchor="t"/>
          <a:lstStyle>
            <a:lvl1pPr defTabSz="821531">
              <a:defRPr sz="2400">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BLANK">
    <p:bg>
      <p:bgPr>
        <a:solidFill>
          <a:srgbClr val="000000"/>
        </a:solidFill>
        <a:effectLst/>
      </p:bgPr>
    </p:bg>
    <p:spTree>
      <p:nvGrpSpPr>
        <p:cNvPr id="1" name=""/>
        <p:cNvGrpSpPr/>
        <p:nvPr/>
      </p:nvGrpSpPr>
      <p:grpSpPr>
        <a:xfrm>
          <a:off x="0" y="0"/>
          <a:ext cx="0" cy="0"/>
          <a:chOff x="0" y="0"/>
          <a:chExt cx="0" cy="0"/>
        </a:xfrm>
      </p:grpSpPr>
      <p:sp>
        <p:nvSpPr>
          <p:cNvPr id="158" name="Slide Number"/>
          <p:cNvSpPr txBox="1">
            <a:spLocks noGrp="1"/>
          </p:cNvSpPr>
          <p:nvPr>
            <p:ph type="sldNum" sz="quarter" idx="2"/>
          </p:nvPr>
        </p:nvSpPr>
        <p:spPr>
          <a:xfrm>
            <a:off x="22496410" y="12708384"/>
            <a:ext cx="668390" cy="739034"/>
          </a:xfrm>
          <a:prstGeom prst="rect">
            <a:avLst/>
          </a:prstGeom>
        </p:spPr>
        <p:txBody>
          <a:bodyPr lIns="121866" tIns="121866" rIns="121866" bIns="121866" anchor="ctr"/>
          <a:lstStyle>
            <a:lvl1pPr algn="r" defTabSz="2438400">
              <a:defRPr sz="3200">
                <a:solidFill>
                  <a:srgbClr val="888888"/>
                </a:solidFill>
                <a:latin typeface="Calibri"/>
                <a:ea typeface="Calibri"/>
                <a:cs typeface="Calibri"/>
                <a:sym typeface="Calibri"/>
              </a:defRPr>
            </a:lvl1p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TITLE">
    <p:bg>
      <p:bgPr>
        <a:solidFill>
          <a:srgbClr val="000000"/>
        </a:solidFill>
        <a:effectLst/>
      </p:bgPr>
    </p:bg>
    <p:spTree>
      <p:nvGrpSpPr>
        <p:cNvPr id="1" name=""/>
        <p:cNvGrpSpPr/>
        <p:nvPr/>
      </p:nvGrpSpPr>
      <p:grpSpPr>
        <a:xfrm>
          <a:off x="0" y="0"/>
          <a:ext cx="0" cy="0"/>
          <a:chOff x="0" y="0"/>
          <a:chExt cx="0" cy="0"/>
        </a:xfrm>
      </p:grpSpPr>
      <p:sp>
        <p:nvSpPr>
          <p:cNvPr id="165" name="Title Text"/>
          <p:cNvSpPr txBox="1">
            <a:spLocks noGrp="1"/>
          </p:cNvSpPr>
          <p:nvPr>
            <p:ph type="title"/>
          </p:nvPr>
        </p:nvSpPr>
        <p:spPr>
          <a:xfrm>
            <a:off x="831221" y="1985533"/>
            <a:ext cx="22721601" cy="5473601"/>
          </a:xfrm>
          <a:prstGeom prst="rect">
            <a:avLst/>
          </a:prstGeom>
        </p:spPr>
        <p:txBody>
          <a:bodyPr lIns="243799" tIns="243799" rIns="243799" bIns="243799" anchor="b"/>
          <a:lstStyle>
            <a:lvl1pPr algn="ctr" defTabSz="2438400">
              <a:lnSpc>
                <a:spcPct val="100000"/>
              </a:lnSpc>
              <a:defRPr sz="13800" b="0" spc="0">
                <a:latin typeface="Arial"/>
                <a:ea typeface="Arial"/>
                <a:cs typeface="Arial"/>
                <a:sym typeface="Arial"/>
              </a:defRPr>
            </a:lvl1pPr>
          </a:lstStyle>
          <a:p>
            <a:r>
              <a:t>Title Text</a:t>
            </a:r>
          </a:p>
        </p:txBody>
      </p:sp>
      <p:sp>
        <p:nvSpPr>
          <p:cNvPr id="166" name="Body Level One…"/>
          <p:cNvSpPr txBox="1">
            <a:spLocks noGrp="1"/>
          </p:cNvSpPr>
          <p:nvPr>
            <p:ph type="body" sz="quarter" idx="1"/>
          </p:nvPr>
        </p:nvSpPr>
        <p:spPr>
          <a:xfrm>
            <a:off x="831199" y="7557666"/>
            <a:ext cx="22721602" cy="2113601"/>
          </a:xfrm>
          <a:prstGeom prst="rect">
            <a:avLst/>
          </a:prstGeom>
        </p:spPr>
        <p:txBody>
          <a:bodyPr lIns="243799" tIns="243799" rIns="243799" bIns="243799"/>
          <a:lstStyle>
            <a:lvl1pPr marL="914400" indent="-800100" algn="ctr" defTabSz="2438400">
              <a:lnSpc>
                <a:spcPct val="100000"/>
              </a:lnSpc>
              <a:spcBef>
                <a:spcPts val="0"/>
              </a:spcBef>
              <a:buSzTx/>
              <a:buNone/>
              <a:defRPr sz="7400">
                <a:solidFill>
                  <a:srgbClr val="595959"/>
                </a:solidFill>
                <a:latin typeface="Arial"/>
                <a:ea typeface="Arial"/>
                <a:cs typeface="Arial"/>
                <a:sym typeface="Arial"/>
              </a:defRPr>
            </a:lvl1pPr>
            <a:lvl2pPr marL="914400" indent="-317500" algn="ctr" defTabSz="2438400">
              <a:lnSpc>
                <a:spcPct val="100000"/>
              </a:lnSpc>
              <a:spcBef>
                <a:spcPts val="0"/>
              </a:spcBef>
              <a:buSzTx/>
              <a:buNone/>
              <a:defRPr sz="7400">
                <a:solidFill>
                  <a:srgbClr val="595959"/>
                </a:solidFill>
                <a:latin typeface="Arial"/>
                <a:ea typeface="Arial"/>
                <a:cs typeface="Arial"/>
                <a:sym typeface="Arial"/>
              </a:defRPr>
            </a:lvl2pPr>
            <a:lvl3pPr marL="914400" indent="139700" algn="ctr" defTabSz="2438400">
              <a:lnSpc>
                <a:spcPct val="100000"/>
              </a:lnSpc>
              <a:spcBef>
                <a:spcPts val="0"/>
              </a:spcBef>
              <a:buSzTx/>
              <a:buNone/>
              <a:defRPr sz="7400">
                <a:solidFill>
                  <a:srgbClr val="595959"/>
                </a:solidFill>
                <a:latin typeface="Arial"/>
                <a:ea typeface="Arial"/>
                <a:cs typeface="Arial"/>
                <a:sym typeface="Arial"/>
              </a:defRPr>
            </a:lvl3pPr>
            <a:lvl4pPr marL="914400" indent="596900" algn="ctr" defTabSz="2438400">
              <a:lnSpc>
                <a:spcPct val="100000"/>
              </a:lnSpc>
              <a:spcBef>
                <a:spcPts val="0"/>
              </a:spcBef>
              <a:buSzTx/>
              <a:buNone/>
              <a:defRPr sz="7400">
                <a:solidFill>
                  <a:srgbClr val="595959"/>
                </a:solidFill>
                <a:latin typeface="Arial"/>
                <a:ea typeface="Arial"/>
                <a:cs typeface="Arial"/>
                <a:sym typeface="Arial"/>
              </a:defRPr>
            </a:lvl4pPr>
            <a:lvl5pPr marL="914400" indent="1054100" algn="ctr" defTabSz="2438400">
              <a:lnSpc>
                <a:spcPct val="100000"/>
              </a:lnSpc>
              <a:spcBef>
                <a:spcPts val="0"/>
              </a:spcBef>
              <a:buSzTx/>
              <a:buNone/>
              <a:defRPr sz="7400">
                <a:solidFill>
                  <a:srgbClr val="595959"/>
                </a:solidFill>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67" name="Slide Number"/>
          <p:cNvSpPr txBox="1">
            <a:spLocks noGrp="1"/>
          </p:cNvSpPr>
          <p:nvPr>
            <p:ph type="sldNum" sz="quarter" idx="2"/>
          </p:nvPr>
        </p:nvSpPr>
        <p:spPr>
          <a:xfrm>
            <a:off x="23188838" y="12524796"/>
            <a:ext cx="867584" cy="870499"/>
          </a:xfrm>
          <a:prstGeom prst="rect">
            <a:avLst/>
          </a:prstGeom>
        </p:spPr>
        <p:txBody>
          <a:bodyPr lIns="243799" tIns="243799" rIns="243799" bIns="243799" anchor="ctr">
            <a:normAutofit/>
          </a:bodyPr>
          <a:lstStyle>
            <a:lvl1pPr algn="r" defTabSz="2438400">
              <a:defRPr sz="2600">
                <a:solidFill>
                  <a:srgbClr val="595959"/>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TITLE">
    <p:bg>
      <p:bgPr>
        <a:solidFill>
          <a:srgbClr val="000000"/>
        </a:solidFill>
        <a:effectLst/>
      </p:bgPr>
    </p:bg>
    <p:spTree>
      <p:nvGrpSpPr>
        <p:cNvPr id="1" name=""/>
        <p:cNvGrpSpPr/>
        <p:nvPr/>
      </p:nvGrpSpPr>
      <p:grpSpPr>
        <a:xfrm>
          <a:off x="0" y="0"/>
          <a:ext cx="0" cy="0"/>
          <a:chOff x="0" y="0"/>
          <a:chExt cx="0" cy="0"/>
        </a:xfrm>
      </p:grpSpPr>
      <p:sp>
        <p:nvSpPr>
          <p:cNvPr id="174" name="Title Text"/>
          <p:cNvSpPr txBox="1">
            <a:spLocks noGrp="1"/>
          </p:cNvSpPr>
          <p:nvPr>
            <p:ph type="title"/>
          </p:nvPr>
        </p:nvSpPr>
        <p:spPr>
          <a:xfrm>
            <a:off x="1828799" y="4260850"/>
            <a:ext cx="20726401" cy="2940001"/>
          </a:xfrm>
          <a:prstGeom prst="rect">
            <a:avLst/>
          </a:prstGeom>
        </p:spPr>
        <p:txBody>
          <a:bodyPr lIns="243799" tIns="243799" rIns="243799" bIns="243799" anchor="ctr"/>
          <a:lstStyle>
            <a:lvl1pPr algn="ctr" defTabSz="2438400">
              <a:lnSpc>
                <a:spcPct val="100000"/>
              </a:lnSpc>
              <a:defRPr sz="11600" b="0" spc="0">
                <a:latin typeface="Calibri"/>
                <a:ea typeface="Calibri"/>
                <a:cs typeface="Calibri"/>
                <a:sym typeface="Calibri"/>
              </a:defRPr>
            </a:lvl1pPr>
          </a:lstStyle>
          <a:p>
            <a:r>
              <a:t>Title Text</a:t>
            </a:r>
          </a:p>
        </p:txBody>
      </p:sp>
      <p:sp>
        <p:nvSpPr>
          <p:cNvPr id="175" name="Body Level One…"/>
          <p:cNvSpPr txBox="1">
            <a:spLocks noGrp="1"/>
          </p:cNvSpPr>
          <p:nvPr>
            <p:ph type="body" sz="quarter" idx="1"/>
          </p:nvPr>
        </p:nvSpPr>
        <p:spPr>
          <a:xfrm>
            <a:off x="3657599" y="7772400"/>
            <a:ext cx="17068801" cy="3505600"/>
          </a:xfrm>
          <a:prstGeom prst="rect">
            <a:avLst/>
          </a:prstGeom>
        </p:spPr>
        <p:txBody>
          <a:bodyPr lIns="243799" tIns="243799" rIns="243799" bIns="243799"/>
          <a:lstStyle>
            <a:lvl1pPr marL="1151466" indent="-1126066" algn="ctr" defTabSz="2438400">
              <a:lnSpc>
                <a:spcPct val="100000"/>
              </a:lnSpc>
              <a:spcBef>
                <a:spcPts val="1600"/>
              </a:spcBef>
              <a:buSzTx/>
              <a:buNone/>
              <a:defRPr sz="8400">
                <a:solidFill>
                  <a:srgbClr val="888888"/>
                </a:solidFill>
                <a:latin typeface="Calibri"/>
                <a:ea typeface="Calibri"/>
                <a:cs typeface="Calibri"/>
                <a:sym typeface="Calibri"/>
              </a:defRPr>
            </a:lvl1pPr>
            <a:lvl2pPr marL="1151466" indent="-643466" algn="ctr" defTabSz="2438400">
              <a:lnSpc>
                <a:spcPct val="100000"/>
              </a:lnSpc>
              <a:spcBef>
                <a:spcPts val="1600"/>
              </a:spcBef>
              <a:buSzTx/>
              <a:buNone/>
              <a:defRPr sz="8400">
                <a:solidFill>
                  <a:srgbClr val="888888"/>
                </a:solidFill>
                <a:latin typeface="Calibri"/>
                <a:ea typeface="Calibri"/>
                <a:cs typeface="Calibri"/>
                <a:sym typeface="Calibri"/>
              </a:defRPr>
            </a:lvl2pPr>
            <a:lvl3pPr marL="1151466" indent="-160866" algn="ctr" defTabSz="2438400">
              <a:lnSpc>
                <a:spcPct val="100000"/>
              </a:lnSpc>
              <a:spcBef>
                <a:spcPts val="1600"/>
              </a:spcBef>
              <a:buSzTx/>
              <a:buNone/>
              <a:defRPr sz="8400">
                <a:solidFill>
                  <a:srgbClr val="888888"/>
                </a:solidFill>
                <a:latin typeface="Calibri"/>
                <a:ea typeface="Calibri"/>
                <a:cs typeface="Calibri"/>
                <a:sym typeface="Calibri"/>
              </a:defRPr>
            </a:lvl3pPr>
            <a:lvl4pPr marL="1151466" indent="321733" algn="ctr" defTabSz="2438400">
              <a:lnSpc>
                <a:spcPct val="100000"/>
              </a:lnSpc>
              <a:spcBef>
                <a:spcPts val="1600"/>
              </a:spcBef>
              <a:buSzTx/>
              <a:buNone/>
              <a:defRPr sz="8400">
                <a:solidFill>
                  <a:srgbClr val="888888"/>
                </a:solidFill>
                <a:latin typeface="Calibri"/>
                <a:ea typeface="Calibri"/>
                <a:cs typeface="Calibri"/>
                <a:sym typeface="Calibri"/>
              </a:defRPr>
            </a:lvl4pPr>
            <a:lvl5pPr marL="1151466" indent="778933" algn="ctr" defTabSz="2438400">
              <a:lnSpc>
                <a:spcPct val="100000"/>
              </a:lnSpc>
              <a:spcBef>
                <a:spcPts val="1600"/>
              </a:spcBef>
              <a:buSzTx/>
              <a:buNone/>
              <a:defRPr sz="8400">
                <a:solidFill>
                  <a:srgbClr val="888888"/>
                </a:solidFill>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176" name="Slide Number"/>
          <p:cNvSpPr txBox="1">
            <a:spLocks noGrp="1"/>
          </p:cNvSpPr>
          <p:nvPr>
            <p:ph type="sldNum" sz="quarter" idx="2"/>
          </p:nvPr>
        </p:nvSpPr>
        <p:spPr>
          <a:xfrm>
            <a:off x="22496410" y="12708384"/>
            <a:ext cx="668390" cy="739034"/>
          </a:xfrm>
          <a:prstGeom prst="rect">
            <a:avLst/>
          </a:prstGeom>
        </p:spPr>
        <p:txBody>
          <a:bodyPr lIns="121866" tIns="121866" rIns="121866" bIns="121866" anchor="ctr"/>
          <a:lstStyle>
            <a:lvl1pPr algn="r" defTabSz="2438400">
              <a:defRPr sz="3200">
                <a:solidFill>
                  <a:srgbClr val="888888"/>
                </a:solidFill>
                <a:latin typeface="Calibri"/>
                <a:ea typeface="Calibri"/>
                <a:cs typeface="Calibri"/>
                <a:sym typeface="Calibri"/>
              </a:defRPr>
            </a:lvl1pPr>
          </a:lstStyle>
          <a:p>
            <a:fld id="{86CB4B4D-7CA3-9044-876B-883B54F8677D}" type="slidenum">
              <a:t>‹#›</a:t>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183" name="Title Text"/>
          <p:cNvSpPr txBox="1">
            <a:spLocks noGrp="1"/>
          </p:cNvSpPr>
          <p:nvPr>
            <p:ph type="title"/>
          </p:nvPr>
        </p:nvSpPr>
        <p:spPr>
          <a:xfrm>
            <a:off x="4833937" y="2303859"/>
            <a:ext cx="14716126" cy="4643438"/>
          </a:xfrm>
          <a:prstGeom prst="rect">
            <a:avLst/>
          </a:prstGeom>
        </p:spPr>
        <p:txBody>
          <a:bodyPr lIns="71437" tIns="71437" rIns="71437" bIns="71437" anchor="b">
            <a:noAutofit/>
          </a:bodyPr>
          <a:lstStyle>
            <a:lvl1pPr algn="ctr" defTabSz="821531">
              <a:lnSpc>
                <a:spcPct val="100000"/>
              </a:lnSpc>
              <a:defRPr sz="11800" b="0" spc="0">
                <a:latin typeface="Gill Sans"/>
                <a:ea typeface="Gill Sans"/>
                <a:cs typeface="Gill Sans"/>
                <a:sym typeface="Gill Sans"/>
              </a:defRPr>
            </a:lvl1pPr>
          </a:lstStyle>
          <a:p>
            <a:r>
              <a:t>Title Text</a:t>
            </a:r>
          </a:p>
        </p:txBody>
      </p:sp>
      <p:sp>
        <p:nvSpPr>
          <p:cNvPr id="184" name="Body Level One…"/>
          <p:cNvSpPr txBox="1">
            <a:spLocks noGrp="1"/>
          </p:cNvSpPr>
          <p:nvPr>
            <p:ph type="body" sz="quarter" idx="1"/>
          </p:nvPr>
        </p:nvSpPr>
        <p:spPr>
          <a:xfrm>
            <a:off x="4833937" y="7072312"/>
            <a:ext cx="14716126" cy="1589485"/>
          </a:xfrm>
          <a:prstGeom prst="rect">
            <a:avLst/>
          </a:prstGeom>
        </p:spPr>
        <p:txBody>
          <a:bodyPr lIns="71437" tIns="71437" rIns="71437" bIns="71437">
            <a:noAutofit/>
          </a:bodyPr>
          <a:lstStyle>
            <a:lvl1pPr marL="0" indent="0" algn="ctr" defTabSz="821531">
              <a:lnSpc>
                <a:spcPct val="100000"/>
              </a:lnSpc>
              <a:spcBef>
                <a:spcPts val="0"/>
              </a:spcBef>
              <a:buSzTx/>
              <a:buNone/>
              <a:defRPr sz="5000">
                <a:latin typeface="Gill Sans"/>
                <a:ea typeface="Gill Sans"/>
                <a:cs typeface="Gill Sans"/>
                <a:sym typeface="Gill Sans"/>
              </a:defRPr>
            </a:lvl1pPr>
            <a:lvl2pPr marL="0" indent="0" algn="ctr" defTabSz="821531">
              <a:lnSpc>
                <a:spcPct val="100000"/>
              </a:lnSpc>
              <a:spcBef>
                <a:spcPts val="0"/>
              </a:spcBef>
              <a:buSzTx/>
              <a:buNone/>
              <a:defRPr sz="5000">
                <a:latin typeface="Gill Sans"/>
                <a:ea typeface="Gill Sans"/>
                <a:cs typeface="Gill Sans"/>
                <a:sym typeface="Gill Sans"/>
              </a:defRPr>
            </a:lvl2pPr>
            <a:lvl3pPr marL="0" indent="0" algn="ctr" defTabSz="821531">
              <a:lnSpc>
                <a:spcPct val="100000"/>
              </a:lnSpc>
              <a:spcBef>
                <a:spcPts val="0"/>
              </a:spcBef>
              <a:buSzTx/>
              <a:buNone/>
              <a:defRPr sz="5000">
                <a:latin typeface="Gill Sans"/>
                <a:ea typeface="Gill Sans"/>
                <a:cs typeface="Gill Sans"/>
                <a:sym typeface="Gill Sans"/>
              </a:defRPr>
            </a:lvl3pPr>
            <a:lvl4pPr marL="0" indent="0" algn="ctr" defTabSz="821531">
              <a:lnSpc>
                <a:spcPct val="100000"/>
              </a:lnSpc>
              <a:spcBef>
                <a:spcPts val="0"/>
              </a:spcBef>
              <a:buSzTx/>
              <a:buNone/>
              <a:defRPr sz="5000">
                <a:latin typeface="Gill Sans"/>
                <a:ea typeface="Gill Sans"/>
                <a:cs typeface="Gill Sans"/>
                <a:sym typeface="Gill Sans"/>
              </a:defRPr>
            </a:lvl4pPr>
            <a:lvl5pPr marL="0" indent="0" algn="ctr" defTabSz="821531">
              <a:lnSpc>
                <a:spcPct val="100000"/>
              </a:lnSpc>
              <a:spcBef>
                <a:spcPts val="0"/>
              </a:spcBef>
              <a:buSzTx/>
              <a:buNone/>
              <a:defRPr sz="5000">
                <a:latin typeface="Gill Sans"/>
                <a:ea typeface="Gill Sans"/>
                <a:cs typeface="Gill San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85" name="Slide Number"/>
          <p:cNvSpPr txBox="1">
            <a:spLocks noGrp="1"/>
          </p:cNvSpPr>
          <p:nvPr>
            <p:ph type="sldNum" sz="quarter" idx="2"/>
          </p:nvPr>
        </p:nvSpPr>
        <p:spPr>
          <a:xfrm>
            <a:off x="11952882" y="13038931"/>
            <a:ext cx="460376" cy="498476"/>
          </a:xfrm>
          <a:prstGeom prst="rect">
            <a:avLst/>
          </a:prstGeom>
        </p:spPr>
        <p:txBody>
          <a:bodyPr lIns="71437" tIns="71437" rIns="71437" bIns="71437"/>
          <a:lstStyle>
            <a:lvl1pPr defTabSz="821531">
              <a:defRPr sz="2400">
                <a:latin typeface="Gill Sans"/>
                <a:ea typeface="Gill Sans"/>
                <a:cs typeface="Gill Sans"/>
                <a:sym typeface="Gill Sans"/>
              </a:defRPr>
            </a:lvl1pPr>
          </a:lstStyle>
          <a:p>
            <a:fld id="{86CB4B4D-7CA3-9044-876B-883B54F8677D}" type="slidenum">
              <a:t>‹#›</a:t>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192" name="Title Text"/>
          <p:cNvSpPr txBox="1">
            <a:spLocks noGrp="1"/>
          </p:cNvSpPr>
          <p:nvPr>
            <p:ph type="title"/>
          </p:nvPr>
        </p:nvSpPr>
        <p:spPr>
          <a:xfrm>
            <a:off x="4833937" y="2303859"/>
            <a:ext cx="14716126" cy="4643438"/>
          </a:xfrm>
          <a:prstGeom prst="rect">
            <a:avLst/>
          </a:prstGeom>
        </p:spPr>
        <p:txBody>
          <a:bodyPr lIns="71437" tIns="71437" rIns="71437" bIns="71437" anchor="b">
            <a:noAutofit/>
          </a:bodyPr>
          <a:lstStyle>
            <a:lvl1pPr algn="ctr" defTabSz="821531">
              <a:lnSpc>
                <a:spcPct val="100000"/>
              </a:lnSpc>
              <a:defRPr sz="11800" b="0" spc="0">
                <a:latin typeface="Gill Sans"/>
                <a:ea typeface="Gill Sans"/>
                <a:cs typeface="Gill Sans"/>
                <a:sym typeface="Gill Sans"/>
              </a:defRPr>
            </a:lvl1pPr>
          </a:lstStyle>
          <a:p>
            <a:r>
              <a:t>Title Text</a:t>
            </a:r>
          </a:p>
        </p:txBody>
      </p:sp>
      <p:sp>
        <p:nvSpPr>
          <p:cNvPr id="193" name="Body Level One…"/>
          <p:cNvSpPr txBox="1">
            <a:spLocks noGrp="1"/>
          </p:cNvSpPr>
          <p:nvPr>
            <p:ph type="body" sz="quarter" idx="1"/>
          </p:nvPr>
        </p:nvSpPr>
        <p:spPr>
          <a:xfrm>
            <a:off x="4833937" y="7072312"/>
            <a:ext cx="14716126" cy="1589485"/>
          </a:xfrm>
          <a:prstGeom prst="rect">
            <a:avLst/>
          </a:prstGeom>
        </p:spPr>
        <p:txBody>
          <a:bodyPr lIns="71437" tIns="71437" rIns="71437" bIns="71437">
            <a:noAutofit/>
          </a:bodyPr>
          <a:lstStyle>
            <a:lvl1pPr marL="0" indent="0" algn="ctr" defTabSz="821531">
              <a:lnSpc>
                <a:spcPct val="100000"/>
              </a:lnSpc>
              <a:spcBef>
                <a:spcPts val="0"/>
              </a:spcBef>
              <a:buSzTx/>
              <a:buNone/>
              <a:defRPr sz="5000">
                <a:latin typeface="Gill Sans"/>
                <a:ea typeface="Gill Sans"/>
                <a:cs typeface="Gill Sans"/>
                <a:sym typeface="Gill Sans"/>
              </a:defRPr>
            </a:lvl1pPr>
            <a:lvl2pPr marL="0" indent="0" algn="ctr" defTabSz="821531">
              <a:lnSpc>
                <a:spcPct val="100000"/>
              </a:lnSpc>
              <a:spcBef>
                <a:spcPts val="0"/>
              </a:spcBef>
              <a:buSzTx/>
              <a:buNone/>
              <a:defRPr sz="5000">
                <a:latin typeface="Gill Sans"/>
                <a:ea typeface="Gill Sans"/>
                <a:cs typeface="Gill Sans"/>
                <a:sym typeface="Gill Sans"/>
              </a:defRPr>
            </a:lvl2pPr>
            <a:lvl3pPr marL="0" indent="0" algn="ctr" defTabSz="821531">
              <a:lnSpc>
                <a:spcPct val="100000"/>
              </a:lnSpc>
              <a:spcBef>
                <a:spcPts val="0"/>
              </a:spcBef>
              <a:buSzTx/>
              <a:buNone/>
              <a:defRPr sz="5000">
                <a:latin typeface="Gill Sans"/>
                <a:ea typeface="Gill Sans"/>
                <a:cs typeface="Gill Sans"/>
                <a:sym typeface="Gill Sans"/>
              </a:defRPr>
            </a:lvl3pPr>
            <a:lvl4pPr marL="0" indent="0" algn="ctr" defTabSz="821531">
              <a:lnSpc>
                <a:spcPct val="100000"/>
              </a:lnSpc>
              <a:spcBef>
                <a:spcPts val="0"/>
              </a:spcBef>
              <a:buSzTx/>
              <a:buNone/>
              <a:defRPr sz="5000">
                <a:latin typeface="Gill Sans"/>
                <a:ea typeface="Gill Sans"/>
                <a:cs typeface="Gill Sans"/>
                <a:sym typeface="Gill Sans"/>
              </a:defRPr>
            </a:lvl4pPr>
            <a:lvl5pPr marL="0" indent="0" algn="ctr" defTabSz="821531">
              <a:lnSpc>
                <a:spcPct val="100000"/>
              </a:lnSpc>
              <a:spcBef>
                <a:spcPts val="0"/>
              </a:spcBef>
              <a:buSzTx/>
              <a:buNone/>
              <a:defRPr sz="5000">
                <a:latin typeface="Gill Sans"/>
                <a:ea typeface="Gill Sans"/>
                <a:cs typeface="Gill San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94" name="Slide Number"/>
          <p:cNvSpPr txBox="1">
            <a:spLocks noGrp="1"/>
          </p:cNvSpPr>
          <p:nvPr>
            <p:ph type="sldNum" sz="quarter" idx="2"/>
          </p:nvPr>
        </p:nvSpPr>
        <p:spPr>
          <a:xfrm>
            <a:off x="11952882" y="13038931"/>
            <a:ext cx="460376" cy="498476"/>
          </a:xfrm>
          <a:prstGeom prst="rect">
            <a:avLst/>
          </a:prstGeom>
        </p:spPr>
        <p:txBody>
          <a:bodyPr lIns="71437" tIns="71437" rIns="71437" bIns="71437"/>
          <a:lstStyle>
            <a:lvl1pPr defTabSz="821531">
              <a:defRPr sz="2400">
                <a:latin typeface="Gill Sans"/>
                <a:ea typeface="Gill Sans"/>
                <a:cs typeface="Gill Sans"/>
                <a:sym typeface="Gill Sans"/>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206500" y="1079500"/>
            <a:ext cx="21971000" cy="1433163"/>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p>
            <a:r>
              <a:t>Title Text</a:t>
            </a:r>
          </a:p>
        </p:txBody>
      </p:sp>
      <p:sp>
        <p:nvSpPr>
          <p:cNvPr id="3" name="Body Level One…"/>
          <p:cNvSpPr txBox="1">
            <a:spLocks noGrp="1"/>
          </p:cNvSpPr>
          <p:nvPr>
            <p:ph type="body" idx="1"/>
          </p:nvPr>
        </p:nvSpPr>
        <p:spPr>
          <a:xfrm>
            <a:off x="1206500" y="4248504"/>
            <a:ext cx="21971000" cy="8256012"/>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a:latin typeface="+mn-lt"/>
                <a:ea typeface="+mn-ea"/>
                <a:cs typeface="+mn-cs"/>
                <a:sym typeface="Helvetica Neue"/>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Lst>
  <p:transition spd="med"/>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ti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tif"/><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ti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16.tif"/><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image" Target="../media/image25.tif"/><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xml"/><Relationship Id="rId1" Type="http://schemas.openxmlformats.org/officeDocument/2006/relationships/slideLayout" Target="../slideLayouts/slideLayout15.xml"/><Relationship Id="rId4" Type="http://schemas.openxmlformats.org/officeDocument/2006/relationships/image" Target="../media/image34.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6.xml"/><Relationship Id="rId1" Type="http://schemas.openxmlformats.org/officeDocument/2006/relationships/slideLayout" Target="../slideLayouts/slideLayout15.xml"/><Relationship Id="rId6" Type="http://schemas.openxmlformats.org/officeDocument/2006/relationships/image" Target="../media/image38.tif"/><Relationship Id="rId5" Type="http://schemas.openxmlformats.org/officeDocument/2006/relationships/image" Target="../media/image37.png"/><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02631455"/>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Google Shape;690;p126"/>
          <p:cNvSpPr txBox="1"/>
          <p:nvPr/>
        </p:nvSpPr>
        <p:spPr>
          <a:xfrm>
            <a:off x="528332" y="12801600"/>
            <a:ext cx="23327334" cy="993034"/>
          </a:xfrm>
          <a:prstGeom prst="rect">
            <a:avLst/>
          </a:prstGeom>
          <a:ln w="12700">
            <a:miter lim="400000"/>
          </a:ln>
          <a:extLst>
            <a:ext uri="{C572A759-6A51-4108-AA02-DFA0A04FC94B}">
              <ma14:wrappingTextBoxFlag xmlns:ma14="http://schemas.microsoft.com/office/mac/drawingml/2011/main" xmlns="" val="1"/>
            </a:ext>
          </a:extLst>
        </p:spPr>
        <p:txBody>
          <a:bodyPr lIns="121866" tIns="121866" rIns="121866" bIns="121866">
            <a:spAutoFit/>
          </a:bodyPr>
          <a:lstStyle>
            <a:lvl1pPr algn="r" defTabSz="2438400">
              <a:defRPr sz="4800">
                <a:latin typeface="Calibri"/>
                <a:ea typeface="Calibri"/>
                <a:cs typeface="Calibri"/>
                <a:sym typeface="Calibri"/>
              </a:defRPr>
            </a:lvl1pPr>
          </a:lstStyle>
          <a:p>
            <a:r>
              <a:t> </a:t>
            </a:r>
          </a:p>
        </p:txBody>
      </p:sp>
      <p:sp>
        <p:nvSpPr>
          <p:cNvPr id="204" name="Google Shape;691;p126"/>
          <p:cNvSpPr txBox="1"/>
          <p:nvPr/>
        </p:nvSpPr>
        <p:spPr>
          <a:xfrm>
            <a:off x="-1" y="1834179"/>
            <a:ext cx="8000001" cy="2331641"/>
          </a:xfrm>
          <a:prstGeom prst="rect">
            <a:avLst/>
          </a:prstGeom>
          <a:ln w="12700">
            <a:miter lim="400000"/>
          </a:ln>
          <a:extLst>
            <a:ext uri="{C572A759-6A51-4108-AA02-DFA0A04FC94B}">
              <ma14:wrappingTextBoxFlag xmlns:ma14="http://schemas.microsoft.com/office/mac/drawingml/2011/main" xmlns="" val="1"/>
            </a:ext>
          </a:extLst>
        </p:spPr>
        <p:txBody>
          <a:bodyPr lIns="243799" tIns="243799" rIns="243799" bIns="243799" anchor="ctr">
            <a:spAutoFit/>
          </a:bodyPr>
          <a:lstStyle>
            <a:lvl1pPr marL="956128" indent="-816428" algn="l" defTabSz="2438400">
              <a:lnSpc>
                <a:spcPct val="115000"/>
              </a:lnSpc>
              <a:buClr>
                <a:srgbClr val="000000"/>
              </a:buClr>
              <a:buSzPts val="3600"/>
              <a:buAutoNum type="arabicPeriod"/>
              <a:defRPr sz="3600">
                <a:latin typeface="Verdana"/>
                <a:ea typeface="Verdana"/>
                <a:cs typeface="Verdana"/>
                <a:sym typeface="Verdana"/>
              </a:defRPr>
            </a:lvl1pPr>
          </a:lstStyle>
          <a:p>
            <a:r>
              <a:t>severe one tie to attach to another - Paul loved Timothy.</a:t>
            </a:r>
          </a:p>
        </p:txBody>
      </p:sp>
      <p:pic>
        <p:nvPicPr>
          <p:cNvPr id="5" name="image4.png" descr="image4.png"/>
          <p:cNvPicPr>
            <a:picLocks noChangeAspect="1"/>
          </p:cNvPicPr>
          <p:nvPr/>
        </p:nvPicPr>
        <p:blipFill>
          <a:blip r:embed="rId2"/>
          <a:stretch>
            <a:fillRect/>
          </a:stretch>
        </p:blipFill>
        <p:spPr>
          <a:xfrm>
            <a:off x="19856510" y="12518556"/>
            <a:ext cx="823913" cy="738189"/>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7" name="Image" descr="Image"/>
          <p:cNvPicPr>
            <a:picLocks noChangeAspect="1"/>
          </p:cNvPicPr>
          <p:nvPr/>
        </p:nvPicPr>
        <p:blipFill>
          <a:blip r:embed="rId2">
            <a:alphaModFix amt="43672"/>
          </a:blip>
          <a:srcRect l="2519" t="20126"/>
          <a:stretch>
            <a:fillRect/>
          </a:stretch>
        </p:blipFill>
        <p:spPr>
          <a:xfrm>
            <a:off x="-1233535" y="-1883529"/>
            <a:ext cx="27460668" cy="15682971"/>
          </a:xfrm>
          <a:prstGeom prst="rect">
            <a:avLst/>
          </a:prstGeom>
          <a:ln w="12700">
            <a:miter lim="400000"/>
          </a:ln>
        </p:spPr>
      </p:pic>
      <p:pic>
        <p:nvPicPr>
          <p:cNvPr id="208" name="Is There A Pattern In The OT? NT?… Is There A Pattern In The OT? NT?&#10;Are We To Follow A Pattern?&#10;If so, What Is That Pattern and How Should It Be Used?" descr="Is There A Pattern In The OT? NT?… Is There A Pattern In The OT? NT?Are We To Follow A Pattern?If so, What Is That Pattern and How Should It Be Used?"/>
          <p:cNvPicPr>
            <a:picLocks/>
          </p:cNvPicPr>
          <p:nvPr/>
        </p:nvPicPr>
        <p:blipFill>
          <a:blip r:embed="rId3"/>
          <a:stretch>
            <a:fillRect/>
          </a:stretch>
        </p:blipFill>
        <p:spPr>
          <a:xfrm>
            <a:off x="1223700" y="8095614"/>
            <a:ext cx="21936601" cy="5652771"/>
          </a:xfrm>
          <a:prstGeom prst="rect">
            <a:avLst/>
          </a:prstGeom>
          <a:effectLst>
            <a:outerShdw blurRad="444500" dist="109455" dir="5400000" rotWithShape="0">
              <a:srgbClr val="F30E2B">
                <a:alpha val="50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1" nodeType="afterEffect">
                                  <p:stCondLst>
                                    <p:cond delay="800"/>
                                  </p:stCondLst>
                                  <p:iterate>
                                    <p:tmAbs val="0"/>
                                  </p:iterate>
                                  <p:childTnLst>
                                    <p:set>
                                      <p:cBhvr>
                                        <p:cTn id="6" fill="hold"/>
                                        <p:tgtEl>
                                          <p:spTgt spid="208"/>
                                        </p:tgtEl>
                                        <p:attrNameLst>
                                          <p:attrName>style.visibility</p:attrName>
                                        </p:attrNameLst>
                                      </p:cBhvr>
                                      <p:to>
                                        <p:strVal val="visible"/>
                                      </p:to>
                                    </p:set>
                                    <p:animEffect transition="in" filter="wipe(left)">
                                      <p:cBhvr>
                                        <p:cTn id="7" dur="2000"/>
                                        <p:tgtEl>
                                          <p:spTgt spid="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 grpId="1"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0" name="Reality and Perception Perspective.png" descr="Reality and Perception Perspective.png"/>
          <p:cNvPicPr>
            <a:picLocks noChangeAspect="1"/>
          </p:cNvPicPr>
          <p:nvPr/>
        </p:nvPicPr>
        <p:blipFill>
          <a:blip r:embed="rId2"/>
          <a:stretch>
            <a:fillRect/>
          </a:stretch>
        </p:blipFill>
        <p:spPr>
          <a:xfrm>
            <a:off x="4073525" y="1816100"/>
            <a:ext cx="15557500" cy="8559800"/>
          </a:xfrm>
          <a:prstGeom prst="rect">
            <a:avLst/>
          </a:prstGeom>
          <a:ln w="12700">
            <a:miter lim="400000"/>
          </a:ln>
        </p:spPr>
      </p:pic>
      <p:sp>
        <p:nvSpPr>
          <p:cNvPr id="211" name="Reality &amp; Perception…"/>
          <p:cNvSpPr txBox="1"/>
          <p:nvPr/>
        </p:nvSpPr>
        <p:spPr>
          <a:xfrm>
            <a:off x="6131014" y="517525"/>
            <a:ext cx="11442522" cy="1465580"/>
          </a:xfrm>
          <a:prstGeom prst="rect">
            <a:avLst/>
          </a:prstGeom>
          <a:ln w="12700">
            <a:miter lim="400000"/>
          </a:ln>
          <a:extLst>
            <a:ext uri="{C572A759-6A51-4108-AA02-DFA0A04FC94B}">
              <ma14:wrappingTextBoxFlag xmlns:ma14="http://schemas.microsoft.com/office/mac/drawingml/2011/main" xmlns="" val="1"/>
            </a:ext>
          </a:extLst>
        </p:spPr>
        <p:txBody>
          <a:bodyPr wrap="none" tIns="91439" bIns="91439">
            <a:spAutoFit/>
          </a:bodyPr>
          <a:lstStyle>
            <a:lvl1pPr defTabSz="914400">
              <a:defRPr sz="7200"/>
            </a:lvl1pPr>
          </a:lstStyle>
          <a:p>
            <a:r>
              <a:t>Reality &amp; Perception…</a:t>
            </a:r>
          </a:p>
        </p:txBody>
      </p:sp>
      <p:sp>
        <p:nvSpPr>
          <p:cNvPr id="212" name="“I Want To Know The Reality”…"/>
          <p:cNvSpPr txBox="1"/>
          <p:nvPr/>
        </p:nvSpPr>
        <p:spPr>
          <a:xfrm>
            <a:off x="4011925" y="10890250"/>
            <a:ext cx="15242551" cy="2760980"/>
          </a:xfrm>
          <a:prstGeom prst="rect">
            <a:avLst/>
          </a:prstGeom>
          <a:ln w="12700">
            <a:miter lim="400000"/>
          </a:ln>
          <a:extLst>
            <a:ext uri="{C572A759-6A51-4108-AA02-DFA0A04FC94B}">
              <ma14:wrappingTextBoxFlag xmlns:ma14="http://schemas.microsoft.com/office/mac/drawingml/2011/main" xmlns="" val="1"/>
            </a:ext>
          </a:extLst>
        </p:spPr>
        <p:txBody>
          <a:bodyPr wrap="none" tIns="91439" bIns="91439">
            <a:spAutoFit/>
          </a:bodyPr>
          <a:lstStyle/>
          <a:p>
            <a:pPr defTabSz="914400">
              <a:defRPr sz="7200"/>
            </a:pPr>
            <a:r>
              <a:t>“I Want To Know The Reality”</a:t>
            </a:r>
          </a:p>
          <a:p>
            <a:pPr defTabSz="914400">
              <a:defRPr sz="3600"/>
            </a:pPr>
            <a:r>
              <a:t>Francis </a:t>
            </a:r>
            <a:r>
              <a:rPr sz="3200"/>
              <a:t>“Smart” </a:t>
            </a:r>
            <a:r>
              <a:t>Banago</a:t>
            </a: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 name="Scan Aug 20, 2026 at 9.13 AM.jpg" descr="Scan Aug 20, 2026 at 9.13 AM.jpg"/>
          <p:cNvPicPr>
            <a:picLocks noChangeAspect="1"/>
          </p:cNvPicPr>
          <p:nvPr/>
        </p:nvPicPr>
        <p:blipFill>
          <a:blip r:embed="rId2"/>
          <a:stretch>
            <a:fillRect/>
          </a:stretch>
        </p:blipFill>
        <p:spPr>
          <a:xfrm>
            <a:off x="-25797" y="1472335"/>
            <a:ext cx="25197594" cy="11895081"/>
          </a:xfrm>
          <a:prstGeom prst="rect">
            <a:avLst/>
          </a:prstGeom>
          <a:ln w="12700">
            <a:miter lim="400000"/>
          </a:ln>
        </p:spPr>
      </p:pic>
      <p:sp>
        <p:nvSpPr>
          <p:cNvPr id="215" name="Definition"/>
          <p:cNvSpPr txBox="1"/>
          <p:nvPr/>
        </p:nvSpPr>
        <p:spPr>
          <a:xfrm>
            <a:off x="9234995" y="19049"/>
            <a:ext cx="4136009" cy="11811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6000"/>
            </a:lvl1pPr>
          </a:lstStyle>
          <a:p>
            <a:r>
              <a:t>Definition</a:t>
            </a:r>
          </a:p>
        </p:txBody>
      </p:sp>
      <p:pic>
        <p:nvPicPr>
          <p:cNvPr id="216" name="Line" descr="Line"/>
          <p:cNvPicPr>
            <a:picLocks/>
          </p:cNvPicPr>
          <p:nvPr/>
        </p:nvPicPr>
        <p:blipFill>
          <a:blip r:embed="rId3"/>
          <a:stretch>
            <a:fillRect/>
          </a:stretch>
        </p:blipFill>
        <p:spPr>
          <a:xfrm>
            <a:off x="10915650" y="2292350"/>
            <a:ext cx="12376100" cy="190500"/>
          </a:xfrm>
          <a:prstGeom prst="rect">
            <a:avLst/>
          </a:prstGeom>
        </p:spPr>
      </p:pic>
      <p:pic>
        <p:nvPicPr>
          <p:cNvPr id="218" name="Line" descr="Line"/>
          <p:cNvPicPr>
            <a:picLocks/>
          </p:cNvPicPr>
          <p:nvPr/>
        </p:nvPicPr>
        <p:blipFill>
          <a:blip r:embed="rId4"/>
          <a:stretch>
            <a:fillRect/>
          </a:stretch>
        </p:blipFill>
        <p:spPr>
          <a:xfrm>
            <a:off x="1111250" y="2952750"/>
            <a:ext cx="22161501" cy="190500"/>
          </a:xfrm>
          <a:prstGeom prst="rect">
            <a:avLst/>
          </a:prstGeom>
        </p:spPr>
      </p:pic>
      <p:pic>
        <p:nvPicPr>
          <p:cNvPr id="220" name="Line" descr="Line"/>
          <p:cNvPicPr>
            <a:picLocks/>
          </p:cNvPicPr>
          <p:nvPr/>
        </p:nvPicPr>
        <p:blipFill>
          <a:blip r:embed="rId5"/>
          <a:stretch>
            <a:fillRect/>
          </a:stretch>
        </p:blipFill>
        <p:spPr>
          <a:xfrm>
            <a:off x="1111250" y="4362450"/>
            <a:ext cx="3874543" cy="190500"/>
          </a:xfrm>
          <a:prstGeom prst="rect">
            <a:avLst/>
          </a:prstGeom>
        </p:spPr>
      </p:pic>
      <p:pic>
        <p:nvPicPr>
          <p:cNvPr id="222" name="Line" descr="Line"/>
          <p:cNvPicPr>
            <a:picLocks/>
          </p:cNvPicPr>
          <p:nvPr/>
        </p:nvPicPr>
        <p:blipFill>
          <a:blip r:embed="rId4"/>
          <a:stretch>
            <a:fillRect/>
          </a:stretch>
        </p:blipFill>
        <p:spPr>
          <a:xfrm>
            <a:off x="1238250" y="3778250"/>
            <a:ext cx="22161501" cy="1905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977118" y="3460751"/>
            <a:ext cx="5831616" cy="5831616"/>
          </a:xfrm>
          <a:prstGeom prst="rect">
            <a:avLst/>
          </a:prstGeom>
        </p:spPr>
      </p:pic>
      <p:grpSp>
        <p:nvGrpSpPr>
          <p:cNvPr id="233" name="Group"/>
          <p:cNvGrpSpPr/>
          <p:nvPr/>
        </p:nvGrpSpPr>
        <p:grpSpPr>
          <a:xfrm>
            <a:off x="1076187" y="705104"/>
            <a:ext cx="12462670" cy="4952128"/>
            <a:chOff x="0" y="0"/>
            <a:chExt cx="12462668" cy="4952126"/>
          </a:xfrm>
        </p:grpSpPr>
        <p:sp>
          <p:nvSpPr>
            <p:cNvPr id="231" name="Elijah and John the Baptist…"/>
            <p:cNvSpPr txBox="1"/>
            <p:nvPr/>
          </p:nvSpPr>
          <p:spPr>
            <a:xfrm>
              <a:off x="0" y="971550"/>
              <a:ext cx="12462668" cy="3980576"/>
            </a:xfrm>
            <a:prstGeom prst="rect">
              <a:avLst/>
            </a:prstGeom>
            <a:noFill/>
            <a:ln w="127000" cap="flat">
              <a:solidFill>
                <a:srgbClr val="000000"/>
              </a:solidFill>
              <a:prstDash val="solid"/>
              <a:miter lim="400000"/>
            </a:ln>
            <a:effectLst/>
            <a:extLst>
              <a:ext uri="{C572A759-6A51-4108-AA02-DFA0A04FC94B}">
                <ma14:wrappingTextBoxFlag xmlns:ma14="http://schemas.microsoft.com/office/mac/drawingml/2011/main" xmlns="" val="1"/>
              </a:ext>
            </a:extLst>
          </p:spPr>
          <p:txBody>
            <a:bodyPr wrap="square" lIns="50800" tIns="50800" rIns="50800" bIns="50800" numCol="1" anchor="t">
              <a:spAutoFit/>
            </a:bodyPr>
            <a:lstStyle/>
            <a:p>
              <a:pPr algn="l"/>
              <a:r>
                <a:rPr dirty="0"/>
                <a:t>Elijah and John the Baptist</a:t>
              </a:r>
            </a:p>
            <a:p>
              <a:pPr algn="l"/>
              <a:r>
                <a:rPr dirty="0"/>
                <a:t>Melchizedek and Jesus</a:t>
              </a:r>
            </a:p>
            <a:p>
              <a:pPr algn="l"/>
              <a:r>
                <a:rPr dirty="0"/>
                <a:t>Adam and Jesus</a:t>
              </a:r>
            </a:p>
            <a:p>
              <a:pPr algn="l"/>
              <a:r>
                <a:rPr dirty="0"/>
                <a:t>Moses and Jesus</a:t>
              </a:r>
            </a:p>
            <a:p>
              <a:pPr algn="l"/>
              <a:r>
                <a:rPr dirty="0"/>
                <a:t>Jonah and Jesus</a:t>
              </a:r>
            </a:p>
            <a:p>
              <a:pPr algn="l"/>
              <a:r>
                <a:rPr dirty="0"/>
                <a:t>David and Jesu</a:t>
              </a:r>
              <a:r>
                <a:rPr lang="en-US" dirty="0"/>
                <a:t>s</a:t>
              </a:r>
              <a:endParaRPr dirty="0"/>
            </a:p>
          </p:txBody>
        </p:sp>
        <p:sp>
          <p:nvSpPr>
            <p:cNvPr id="232" name="People (Types of the Real)"/>
            <p:cNvSpPr txBox="1"/>
            <p:nvPr/>
          </p:nvSpPr>
          <p:spPr>
            <a:xfrm>
              <a:off x="1737185" y="0"/>
              <a:ext cx="8988299" cy="10668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p>
              <a:pPr>
                <a:defRPr sz="7000">
                  <a:solidFill>
                    <a:srgbClr val="031CB2"/>
                  </a:solidFill>
                  <a:latin typeface="Marker Felt"/>
                  <a:ea typeface="Marker Felt"/>
                  <a:cs typeface="Marker Felt"/>
                  <a:sym typeface="Marker Felt"/>
                </a:defRPr>
              </a:pPr>
              <a:r>
                <a:t>People </a:t>
              </a:r>
              <a:r>
                <a:rPr>
                  <a:solidFill>
                    <a:srgbClr val="000000"/>
                  </a:solidFill>
                </a:rPr>
                <a:t>(Types of the Real)</a:t>
              </a:r>
            </a:p>
          </p:txBody>
        </p:sp>
      </p:grpSp>
      <p:grpSp>
        <p:nvGrpSpPr>
          <p:cNvPr id="3" name="Group 2"/>
          <p:cNvGrpSpPr/>
          <p:nvPr/>
        </p:nvGrpSpPr>
        <p:grpSpPr>
          <a:xfrm>
            <a:off x="1076186" y="6695688"/>
            <a:ext cx="12900931" cy="4984916"/>
            <a:chOff x="1076186" y="6695688"/>
            <a:chExt cx="12900931" cy="4984916"/>
          </a:xfrm>
        </p:grpSpPr>
        <p:sp>
          <p:nvSpPr>
            <p:cNvPr id="234" name="The Passover Lamb and Jesus…"/>
            <p:cNvSpPr txBox="1"/>
            <p:nvPr/>
          </p:nvSpPr>
          <p:spPr>
            <a:xfrm>
              <a:off x="1076186" y="7730560"/>
              <a:ext cx="12900931" cy="3950044"/>
            </a:xfrm>
            <a:prstGeom prst="rect">
              <a:avLst/>
            </a:prstGeom>
            <a:noFill/>
            <a:ln w="127000" cap="flat">
              <a:solidFill>
                <a:srgbClr val="000000"/>
              </a:solidFill>
              <a:prstDash val="solid"/>
              <a:miter lim="400000"/>
            </a:ln>
            <a:effectLst/>
            <a:extLst>
              <a:ext uri="{C572A759-6A51-4108-AA02-DFA0A04FC94B}">
                <ma14:wrappingTextBoxFlag xmlns:ma14="http://schemas.microsoft.com/office/mac/drawingml/2011/main" xmlns="" val="1"/>
              </a:ext>
            </a:extLst>
          </p:spPr>
          <p:txBody>
            <a:bodyPr wrap="square" lIns="50800" tIns="0" rIns="365760" bIns="0" numCol="1" anchor="b">
              <a:spAutoFit/>
            </a:bodyPr>
            <a:lstStyle/>
            <a:p>
              <a:pPr algn="l"/>
              <a:r>
                <a:rPr lang="en-US" dirty="0"/>
                <a:t>The Passover Lamb and Jesus</a:t>
              </a:r>
            </a:p>
            <a:p>
              <a:pPr algn="l"/>
              <a:r>
                <a:rPr lang="en-US" dirty="0"/>
                <a:t>The Bronze Serpent and Jesus On Cross</a:t>
              </a:r>
            </a:p>
            <a:p>
              <a:pPr algn="l"/>
              <a:r>
                <a:rPr lang="en-US" dirty="0"/>
                <a:t>Noah’s Ark and Baptism</a:t>
              </a:r>
            </a:p>
            <a:p>
              <a:pPr algn="l"/>
              <a:r>
                <a:rPr lang="en-US" dirty="0"/>
                <a:t>The Manna and Jesus the Bread of Life</a:t>
              </a:r>
            </a:p>
            <a:p>
              <a:pPr algn="l"/>
              <a:r>
                <a:rPr lang="en-US" dirty="0"/>
                <a:t>Tabernacle/Temple and Jesus/The Church</a:t>
              </a:r>
            </a:p>
            <a:p>
              <a:pPr algn="l"/>
              <a:r>
                <a:rPr lang="en-US" dirty="0"/>
                <a:t>Wilderness Rock and Jesus Water of Life</a:t>
              </a:r>
            </a:p>
          </p:txBody>
        </p:sp>
        <p:sp>
          <p:nvSpPr>
            <p:cNvPr id="235" name="Events/Items (Types of the Real)"/>
            <p:cNvSpPr txBox="1"/>
            <p:nvPr/>
          </p:nvSpPr>
          <p:spPr>
            <a:xfrm>
              <a:off x="1500392" y="6695688"/>
              <a:ext cx="11614259" cy="108662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p>
              <a:pPr>
                <a:defRPr sz="7000">
                  <a:solidFill>
                    <a:srgbClr val="031CB2"/>
                  </a:solidFill>
                  <a:latin typeface="Marker Felt"/>
                  <a:ea typeface="Marker Felt"/>
                  <a:cs typeface="Marker Felt"/>
                  <a:sym typeface="Marker Felt"/>
                </a:defRPr>
              </a:pPr>
              <a:r>
                <a:rPr dirty="0"/>
                <a:t>Events/Items </a:t>
              </a:r>
              <a:r>
                <a:rPr dirty="0">
                  <a:solidFill>
                    <a:srgbClr val="000000"/>
                  </a:solidFill>
                </a:rPr>
                <a:t>(Types of the Real)</a:t>
              </a:r>
            </a:p>
          </p:txBody>
        </p:sp>
      </p:grpSp>
      <p:sp>
        <p:nvSpPr>
          <p:cNvPr id="237" name="Does Anyone Have The Right To Alter The Things Of God?"/>
          <p:cNvSpPr txBox="1"/>
          <p:nvPr/>
        </p:nvSpPr>
        <p:spPr>
          <a:xfrm>
            <a:off x="483437" y="12277447"/>
            <a:ext cx="22807526" cy="964367"/>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5600">
                <a:solidFill>
                  <a:srgbClr val="FF000B"/>
                </a:solidFill>
              </a:defRPr>
            </a:lvl1pPr>
          </a:lstStyle>
          <a:p>
            <a:r>
              <a:rPr>
                <a:solidFill>
                  <a:schemeClr val="tx1"/>
                </a:solidFill>
              </a:rPr>
              <a:t>Does Anyone Have The Right To Alter The Things Of God?</a:t>
            </a:r>
          </a:p>
        </p:txBody>
      </p:sp>
      <p:sp>
        <p:nvSpPr>
          <p:cNvPr id="239" name="Type"/>
          <p:cNvSpPr txBox="1"/>
          <p:nvPr/>
        </p:nvSpPr>
        <p:spPr>
          <a:xfrm>
            <a:off x="21537959" y="8327166"/>
            <a:ext cx="1729682" cy="9652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defRPr sz="4800"/>
            </a:lvl1pPr>
          </a:lstStyle>
          <a:p>
            <a:r>
              <a:t>Type</a:t>
            </a:r>
          </a:p>
        </p:txBody>
      </p:sp>
      <p:sp>
        <p:nvSpPr>
          <p:cNvPr id="240" name="Line"/>
          <p:cNvSpPr/>
          <p:nvPr/>
        </p:nvSpPr>
        <p:spPr>
          <a:xfrm flipH="1" flipV="1">
            <a:off x="18908513" y="7410260"/>
            <a:ext cx="2442599" cy="1471740"/>
          </a:xfrm>
          <a:prstGeom prst="line">
            <a:avLst/>
          </a:prstGeom>
          <a:noFill/>
          <a:ln w="127000" cap="flat">
            <a:solidFill>
              <a:srgbClr val="000000"/>
            </a:solidFill>
            <a:prstDash val="solid"/>
            <a:miter lim="400000"/>
            <a:tailEnd type="triangle" w="med" len="med"/>
          </a:ln>
          <a:effectLst/>
        </p:spPr>
        <p:txBody>
          <a:bodyPr wrap="square" lIns="50800" tIns="50800" rIns="50800" bIns="50800" numCol="1" anchor="ctr">
            <a:noAutofit/>
          </a:bodyPr>
          <a:lstStyle/>
          <a:p>
            <a:pPr>
              <a:defRPr sz="2400">
                <a:solidFill>
                  <a:srgbClr val="5E5E5E"/>
                </a:solidFill>
                <a:latin typeface="+mn-lt"/>
                <a:ea typeface="+mn-ea"/>
                <a:cs typeface="+mn-cs"/>
                <a:sym typeface="Helvetica Neue"/>
              </a:defRPr>
            </a:pPr>
            <a:endParaRPr/>
          </a:p>
        </p:txBody>
      </p:sp>
      <p:sp>
        <p:nvSpPr>
          <p:cNvPr id="241" name="The Shadow"/>
          <p:cNvSpPr txBox="1"/>
          <p:nvPr/>
        </p:nvSpPr>
        <p:spPr>
          <a:xfrm>
            <a:off x="19600981" y="6184680"/>
            <a:ext cx="4238340" cy="1579920"/>
          </a:xfrm>
          <a:prstGeom prst="rect">
            <a:avLst/>
          </a:prstGeom>
          <a:noFill/>
          <a:ln w="12700" cap="flat">
            <a:noFill/>
            <a:miter lim="400000"/>
          </a:ln>
          <a:effectLst>
            <a:outerShdw blurRad="469900" dist="245985" dir="5400000" rotWithShape="0">
              <a:srgbClr val="000000">
                <a:alpha val="70000"/>
              </a:srgbClr>
            </a:outerShdw>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defRPr sz="4800">
                <a:solidFill>
                  <a:srgbClr val="1700FE"/>
                </a:solidFill>
              </a:defRPr>
            </a:lvl1pPr>
          </a:lstStyle>
          <a:p>
            <a:r>
              <a:rPr dirty="0"/>
              <a:t>The Shadow</a:t>
            </a:r>
            <a:endParaRPr lang="en-US" dirty="0"/>
          </a:p>
          <a:p>
            <a:r>
              <a:rPr lang="en-US" dirty="0"/>
              <a:t>Or Copy</a:t>
            </a:r>
            <a:endParaRPr dirty="0"/>
          </a:p>
        </p:txBody>
      </p:sp>
      <p:grpSp>
        <p:nvGrpSpPr>
          <p:cNvPr id="246" name="Group"/>
          <p:cNvGrpSpPr/>
          <p:nvPr/>
        </p:nvGrpSpPr>
        <p:grpSpPr>
          <a:xfrm>
            <a:off x="18197314" y="558800"/>
            <a:ext cx="5439173" cy="3412828"/>
            <a:chOff x="0" y="0"/>
            <a:chExt cx="5439172" cy="3412827"/>
          </a:xfrm>
        </p:grpSpPr>
        <p:sp>
          <p:nvSpPr>
            <p:cNvPr id="243" name="Line"/>
            <p:cNvSpPr/>
            <p:nvPr/>
          </p:nvSpPr>
          <p:spPr>
            <a:xfrm flipH="1">
              <a:off x="0" y="2030709"/>
              <a:ext cx="3876969" cy="1382119"/>
            </a:xfrm>
            <a:prstGeom prst="line">
              <a:avLst/>
            </a:prstGeom>
            <a:noFill/>
            <a:ln w="127000" cap="flat">
              <a:solidFill>
                <a:srgbClr val="000000"/>
              </a:solidFill>
              <a:prstDash val="solid"/>
              <a:miter lim="400000"/>
              <a:tailEnd type="triangle" w="med" len="med"/>
            </a:ln>
            <a:effectLst/>
          </p:spPr>
          <p:txBody>
            <a:bodyPr wrap="square" lIns="50800" tIns="50800" rIns="50800" bIns="50800" numCol="1" anchor="ctr">
              <a:noAutofit/>
            </a:bodyPr>
            <a:lstStyle/>
            <a:p>
              <a:pPr>
                <a:defRPr sz="2400">
                  <a:solidFill>
                    <a:srgbClr val="5E5E5E"/>
                  </a:solidFill>
                  <a:latin typeface="+mn-lt"/>
                  <a:ea typeface="+mn-ea"/>
                  <a:cs typeface="+mn-cs"/>
                  <a:sym typeface="Helvetica Neue"/>
                </a:defRPr>
              </a:pPr>
              <a:endParaRPr/>
            </a:p>
          </p:txBody>
        </p:sp>
        <p:sp>
          <p:nvSpPr>
            <p:cNvPr id="244" name="Anti-type"/>
            <p:cNvSpPr txBox="1"/>
            <p:nvPr/>
          </p:nvSpPr>
          <p:spPr>
            <a:xfrm>
              <a:off x="2311400" y="889000"/>
              <a:ext cx="3127773" cy="9652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defRPr sz="4800"/>
              </a:lvl1pPr>
            </a:lstStyle>
            <a:p>
              <a:r>
                <a:t>Anti-type</a:t>
              </a:r>
            </a:p>
          </p:txBody>
        </p:sp>
        <p:sp>
          <p:nvSpPr>
            <p:cNvPr id="245" name="Real Thing"/>
            <p:cNvSpPr txBox="1"/>
            <p:nvPr/>
          </p:nvSpPr>
          <p:spPr>
            <a:xfrm>
              <a:off x="1686744" y="0"/>
              <a:ext cx="3672186" cy="965201"/>
            </a:xfrm>
            <a:prstGeom prst="rect">
              <a:avLst/>
            </a:prstGeom>
            <a:noFill/>
            <a:ln w="12700" cap="flat">
              <a:noFill/>
              <a:miter lim="400000"/>
            </a:ln>
            <a:effectLst>
              <a:outerShdw blurRad="469900" dist="245985" dir="5400000" rotWithShape="0">
                <a:srgbClr val="000000">
                  <a:alpha val="70000"/>
                </a:srgbClr>
              </a:outerShdw>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defRPr sz="4800">
                  <a:solidFill>
                    <a:srgbClr val="1700FE"/>
                  </a:solidFill>
                </a:defRPr>
              </a:lvl1pPr>
            </a:lstStyle>
            <a:p>
              <a:r>
                <a:t>Real Thing</a:t>
              </a:r>
            </a:p>
          </p:txBody>
        </p:sp>
      </p:grpSp>
      <p:sp>
        <p:nvSpPr>
          <p:cNvPr id="247" name="1 Pet. 3:20-21…"/>
          <p:cNvSpPr txBox="1"/>
          <p:nvPr/>
        </p:nvSpPr>
        <p:spPr>
          <a:xfrm>
            <a:off x="14114065" y="380999"/>
            <a:ext cx="4893470" cy="1828801"/>
          </a:xfrm>
          <a:prstGeom prst="rect">
            <a:avLst/>
          </a:prstGeom>
          <a:ln w="12700">
            <a:miter lim="400000"/>
          </a:ln>
          <a:effectLst>
            <a:outerShdw blurRad="469900" dist="245985" dir="5400000" rotWithShape="0">
              <a:srgbClr val="000000">
                <a:alpha val="70000"/>
              </a:srgbClr>
            </a:outerShdw>
          </a:effectLst>
          <a:extLst>
            <a:ext uri="{C572A759-6A51-4108-AA02-DFA0A04FC94B}">
              <ma14:wrappingTextBoxFlag xmlns:ma14="http://schemas.microsoft.com/office/mac/drawingml/2011/main" xmlns="" val="1"/>
            </a:ext>
          </a:extLst>
        </p:spPr>
        <p:txBody>
          <a:bodyPr wrap="none" lIns="50800" tIns="50800" rIns="50800" bIns="50800" anchor="ctr">
            <a:spAutoFit/>
          </a:bodyPr>
          <a:lstStyle/>
          <a:p>
            <a:pPr>
              <a:defRPr sz="4800"/>
            </a:pPr>
            <a:r>
              <a:rPr dirty="0"/>
              <a:t>1 Pet. 3:20-21</a:t>
            </a:r>
          </a:p>
          <a:p>
            <a:pPr>
              <a:defRPr sz="4800"/>
            </a:pPr>
            <a:r>
              <a:rPr dirty="0"/>
              <a:t>Hebrews  9:24</a:t>
            </a:r>
          </a:p>
        </p:txBody>
      </p:sp>
      <p:sp>
        <p:nvSpPr>
          <p:cNvPr id="4" name="Rectangle 3"/>
          <p:cNvSpPr/>
          <p:nvPr/>
        </p:nvSpPr>
        <p:spPr>
          <a:xfrm>
            <a:off x="20874176" y="9285153"/>
            <a:ext cx="3057247" cy="1384995"/>
          </a:xfrm>
          <a:prstGeom prst="rect">
            <a:avLst/>
          </a:prstGeom>
        </p:spPr>
        <p:txBody>
          <a:bodyPr wrap="none">
            <a:spAutoFit/>
          </a:bodyPr>
          <a:lstStyle/>
          <a:p>
            <a:r>
              <a:rPr lang="en-US" dirty="0"/>
              <a:t>Hebrews</a:t>
            </a:r>
          </a:p>
          <a:p>
            <a:r>
              <a:rPr lang="en-US" dirty="0"/>
              <a:t>8:25; 9:24</a:t>
            </a: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2" nodeType="clickEffect">
                                  <p:stCondLst>
                                    <p:cond delay="0"/>
                                  </p:stCondLst>
                                  <p:iterate>
                                    <p:tmAbs val="0"/>
                                  </p:iterate>
                                  <p:childTnLst>
                                    <p:set>
                                      <p:cBhvr>
                                        <p:cTn id="6" fill="hold"/>
                                        <p:tgtEl>
                                          <p:spTgt spid="246"/>
                                        </p:tgtEl>
                                        <p:attrNameLst>
                                          <p:attrName>style.visibility</p:attrName>
                                        </p:attrNameLst>
                                      </p:cBhvr>
                                      <p:to>
                                        <p:strVal val="visible"/>
                                      </p:to>
                                    </p:set>
                                    <p:animEffect transition="in" filter="fade">
                                      <p:cBhvr>
                                        <p:cTn id="7" dur="1500"/>
                                        <p:tgtEl>
                                          <p:spTgt spid="246"/>
                                        </p:tgtEl>
                                      </p:cBhvr>
                                    </p:animEffect>
                                  </p:childTnLst>
                                </p:cTn>
                              </p:par>
                            </p:childTnLst>
                          </p:cTn>
                        </p:par>
                        <p:par>
                          <p:cTn id="8" fill="hold">
                            <p:stCondLst>
                              <p:cond delay="1500"/>
                            </p:stCondLst>
                            <p:childTnLst>
                              <p:par>
                                <p:cTn id="9" presetID="22" presetClass="entr" presetSubtype="8" fill="hold" grpId="3" nodeType="afterEffect">
                                  <p:stCondLst>
                                    <p:cond delay="3000"/>
                                  </p:stCondLst>
                                  <p:iterate>
                                    <p:tmAbs val="0"/>
                                  </p:iterate>
                                  <p:childTnLst>
                                    <p:set>
                                      <p:cBhvr>
                                        <p:cTn id="10" fill="hold"/>
                                        <p:tgtEl>
                                          <p:spTgt spid="247"/>
                                        </p:tgtEl>
                                        <p:attrNameLst>
                                          <p:attrName>style.visibility</p:attrName>
                                        </p:attrNameLst>
                                      </p:cBhvr>
                                      <p:to>
                                        <p:strVal val="visible"/>
                                      </p:to>
                                    </p:set>
                                    <p:animEffect transition="in" filter="wipe(left)">
                                      <p:cBhvr>
                                        <p:cTn id="11" dur="2000"/>
                                        <p:tgtEl>
                                          <p:spTgt spid="247"/>
                                        </p:tgtEl>
                                      </p:cBhvr>
                                    </p:animEffect>
                                  </p:childTnLst>
                                </p:cTn>
                              </p:par>
                            </p:childTnLst>
                          </p:cTn>
                        </p:par>
                        <p:par>
                          <p:cTn id="12" fill="hold">
                            <p:stCondLst>
                              <p:cond delay="6500"/>
                            </p:stCondLst>
                            <p:childTnLst>
                              <p:par>
                                <p:cTn id="13" presetID="10" presetClass="entr" fill="hold" grpId="4" nodeType="afterEffect">
                                  <p:stCondLst>
                                    <p:cond delay="5000"/>
                                  </p:stCondLst>
                                  <p:iterate>
                                    <p:tmAbs val="0"/>
                                  </p:iterate>
                                  <p:childTnLst>
                                    <p:set>
                                      <p:cBhvr>
                                        <p:cTn id="14" fill="hold"/>
                                        <p:tgtEl>
                                          <p:spTgt spid="237"/>
                                        </p:tgtEl>
                                        <p:attrNameLst>
                                          <p:attrName>style.visibility</p:attrName>
                                        </p:attrNameLst>
                                      </p:cBhvr>
                                      <p:to>
                                        <p:strVal val="visible"/>
                                      </p:to>
                                    </p:set>
                                    <p:animEffect transition="in" filter="fade">
                                      <p:cBhvr>
                                        <p:cTn id="15" dur="1500"/>
                                        <p:tgtEl>
                                          <p:spTgt spid="2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7" grpId="4" animBg="1" advAuto="0"/>
      <p:bldP spid="246" grpId="2" animBg="1" advAuto="0"/>
      <p:bldP spid="247" grpId="3"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7" name="Image" descr="Image"/>
          <p:cNvPicPr>
            <a:picLocks noChangeAspect="1"/>
          </p:cNvPicPr>
          <p:nvPr/>
        </p:nvPicPr>
        <p:blipFill>
          <a:blip r:embed="rId2"/>
          <a:stretch>
            <a:fillRect/>
          </a:stretch>
        </p:blipFill>
        <p:spPr>
          <a:xfrm>
            <a:off x="-192438" y="-1267878"/>
            <a:ext cx="24653087" cy="16251756"/>
          </a:xfrm>
          <a:prstGeom prst="rect">
            <a:avLst/>
          </a:prstGeom>
          <a:ln w="12700">
            <a:miter lim="400000"/>
          </a:ln>
        </p:spPr>
      </p:pic>
      <p:grpSp>
        <p:nvGrpSpPr>
          <p:cNvPr id="264" name="Group"/>
          <p:cNvGrpSpPr/>
          <p:nvPr/>
        </p:nvGrpSpPr>
        <p:grpSpPr>
          <a:xfrm>
            <a:off x="5555846" y="8734680"/>
            <a:ext cx="16147909" cy="6457440"/>
            <a:chOff x="4154580" y="0"/>
            <a:chExt cx="16147907" cy="6457438"/>
          </a:xfrm>
        </p:grpSpPr>
        <p:pic>
          <p:nvPicPr>
            <p:cNvPr id="261" name="Arrow Right Red.png" descr="Arrow Right Red.png"/>
            <p:cNvPicPr>
              <a:picLocks noChangeAspect="1"/>
            </p:cNvPicPr>
            <p:nvPr/>
          </p:nvPicPr>
          <p:blipFill>
            <a:blip r:embed="rId3"/>
            <a:stretch>
              <a:fillRect/>
            </a:stretch>
          </p:blipFill>
          <p:spPr>
            <a:xfrm rot="9706726" flipH="1">
              <a:off x="11149409" y="671405"/>
              <a:ext cx="5114628" cy="5114628"/>
            </a:xfrm>
            <a:prstGeom prst="rect">
              <a:avLst/>
            </a:prstGeom>
            <a:ln w="12700" cap="flat">
              <a:noFill/>
              <a:miter lim="400000"/>
            </a:ln>
            <a:effectLst/>
          </p:spPr>
        </p:pic>
        <p:sp>
          <p:nvSpPr>
            <p:cNvPr id="262" name="Different…"/>
            <p:cNvSpPr/>
            <p:nvPr/>
          </p:nvSpPr>
          <p:spPr>
            <a:xfrm>
              <a:off x="19032487" y="2415919"/>
              <a:ext cx="1270001" cy="1270001"/>
            </a:xfrm>
            <a:prstGeom prst="line">
              <a:avLst/>
            </a:prstGeom>
            <a:noFill/>
            <a:ln w="12700" cap="flat">
              <a:noFill/>
              <a:miter lim="400000"/>
            </a:ln>
            <a:effectLst>
              <a:outerShdw dist="25400" dir="5400000" rotWithShape="0">
                <a:srgbClr val="000000">
                  <a:alpha val="50000"/>
                </a:srgbClr>
              </a:outerShdw>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p>
              <a:pPr>
                <a:defRPr sz="9100"/>
              </a:pPr>
              <a:r>
                <a:t>Different</a:t>
              </a:r>
            </a:p>
            <a:p>
              <a:pPr>
                <a:defRPr sz="9100"/>
              </a:pPr>
              <a:r>
                <a:t>Result…</a:t>
              </a:r>
            </a:p>
          </p:txBody>
        </p:sp>
        <p:sp>
          <p:nvSpPr>
            <p:cNvPr id="263" name="Fly’s Terrible"/>
            <p:cNvSpPr/>
            <p:nvPr/>
          </p:nvSpPr>
          <p:spPr>
            <a:xfrm>
              <a:off x="4154580" y="3228719"/>
              <a:ext cx="1270001" cy="1270001"/>
            </a:xfrm>
            <a:prstGeom prst="line">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defRPr sz="9100"/>
              </a:lvl1pPr>
            </a:lstStyle>
            <a:p>
              <a:r>
                <a:t>Fly’s Terrible</a:t>
              </a:r>
            </a:p>
          </p:txBody>
        </p:sp>
      </p:grpSp>
      <p:grpSp>
        <p:nvGrpSpPr>
          <p:cNvPr id="2" name="Group 1"/>
          <p:cNvGrpSpPr/>
          <p:nvPr/>
        </p:nvGrpSpPr>
        <p:grpSpPr>
          <a:xfrm>
            <a:off x="2264773" y="0"/>
            <a:ext cx="10097915" cy="2489201"/>
            <a:chOff x="2264773" y="0"/>
            <a:chExt cx="10097915" cy="2489201"/>
          </a:xfrm>
        </p:grpSpPr>
        <p:pic>
          <p:nvPicPr>
            <p:cNvPr id="258" name="Change The Pattern…… Change The Pattern…&#10;What Is The Outcome…" descr="Change The Pattern…… Change The Pattern…What Is The Outcome…"/>
            <p:cNvPicPr>
              <a:picLocks/>
            </p:cNvPicPr>
            <p:nvPr/>
          </p:nvPicPr>
          <p:blipFill>
            <a:blip r:embed="rId4"/>
            <a:stretch>
              <a:fillRect/>
            </a:stretch>
          </p:blipFill>
          <p:spPr>
            <a:xfrm>
              <a:off x="2264773" y="0"/>
              <a:ext cx="10097915" cy="2489201"/>
            </a:xfrm>
            <a:prstGeom prst="rect">
              <a:avLst/>
            </a:prstGeom>
            <a:solidFill>
              <a:schemeClr val="bg1"/>
            </a:solidFill>
            <a:effectLst/>
          </p:spPr>
        </p:pic>
        <p:sp>
          <p:nvSpPr>
            <p:cNvPr id="10" name="Change The Pattern……"/>
            <p:cNvSpPr txBox="1"/>
            <p:nvPr/>
          </p:nvSpPr>
          <p:spPr>
            <a:xfrm>
              <a:off x="2601731" y="95249"/>
              <a:ext cx="9423997" cy="2298701"/>
            </a:xfrm>
            <a:prstGeom prst="rect">
              <a:avLst/>
            </a:prstGeom>
            <a:noFill/>
            <a:ln>
              <a:noFill/>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p>
              <a:pPr>
                <a:defRPr sz="5600"/>
              </a:pPr>
              <a:r>
                <a:rPr dirty="0"/>
                <a:t>Change The Pattern…</a:t>
              </a:r>
            </a:p>
            <a:p>
              <a:pPr>
                <a:defRPr sz="5600"/>
              </a:pPr>
              <a:r>
                <a:rPr dirty="0"/>
                <a:t>What Is The Outcome…</a:t>
              </a:r>
            </a:p>
          </p:txBody>
        </p:sp>
      </p:gr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1" nodeType="afterEffect">
                                  <p:stCondLst>
                                    <p:cond delay="2000"/>
                                  </p:stCondLst>
                                  <p:iterate>
                                    <p:tmAbs val="0"/>
                                  </p:iterate>
                                  <p:childTnLst>
                                    <p:set>
                                      <p:cBhvr>
                                        <p:cTn id="6" fill="hold"/>
                                        <p:tgtEl>
                                          <p:spTgt spid="264"/>
                                        </p:tgtEl>
                                        <p:attrNameLst>
                                          <p:attrName>style.visibility</p:attrName>
                                        </p:attrNameLst>
                                      </p:cBhvr>
                                      <p:to>
                                        <p:strVal val="visible"/>
                                      </p:to>
                                    </p:set>
                                    <p:animEffect transition="in" filter="wipe(left)">
                                      <p:cBhvr>
                                        <p:cTn id="7" dur="2000"/>
                                        <p:tgtEl>
                                          <p:spTgt spid="2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1" animBg="1"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 name="Image" descr="Image"/>
          <p:cNvPicPr>
            <a:picLocks/>
          </p:cNvPicPr>
          <p:nvPr/>
        </p:nvPicPr>
        <p:blipFill>
          <a:blip r:embed="rId2"/>
          <a:stretch>
            <a:fillRect/>
          </a:stretch>
        </p:blipFill>
        <p:spPr>
          <a:xfrm>
            <a:off x="-50800" y="-71636"/>
            <a:ext cx="24485600" cy="14422636"/>
          </a:xfrm>
          <a:prstGeom prst="rect">
            <a:avLst/>
          </a:prstGeom>
          <a:ln w="12700">
            <a:miter lim="400000"/>
          </a:ln>
        </p:spPr>
      </p:pic>
      <p:sp>
        <p:nvSpPr>
          <p:cNvPr id="267" name="“…Most Criticism of “patterns” is little more than a smoke screen for rejecting the authority of precedent itself.”…"/>
          <p:cNvSpPr txBox="1"/>
          <p:nvPr/>
        </p:nvSpPr>
        <p:spPr>
          <a:xfrm>
            <a:off x="1053530" y="-259775"/>
            <a:ext cx="21616540" cy="5396349"/>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defRPr sz="7400">
                <a:solidFill>
                  <a:srgbClr val="FFFFFF"/>
                </a:solidFill>
              </a:defRPr>
            </a:pPr>
            <a:r>
              <a:rPr dirty="0"/>
              <a:t>“…Most Criticism of “</a:t>
            </a:r>
            <a:r>
              <a:rPr cap="all" dirty="0"/>
              <a:t>patterns</a:t>
            </a:r>
            <a:r>
              <a:rPr dirty="0"/>
              <a:t>” is little more than a smoke screen </a:t>
            </a:r>
            <a:r>
              <a:rPr cap="all" dirty="0">
                <a:solidFill>
                  <a:schemeClr val="bg1"/>
                </a:solidFill>
              </a:rPr>
              <a:t>for rejecting the authority</a:t>
            </a:r>
            <a:r>
              <a:rPr dirty="0"/>
              <a:t> of precedent itself.”</a:t>
            </a:r>
          </a:p>
          <a:p>
            <a:pPr>
              <a:defRPr sz="4800">
                <a:solidFill>
                  <a:srgbClr val="FFFFFF"/>
                </a:solidFill>
              </a:defRPr>
            </a:pPr>
            <a:r>
              <a:rPr dirty="0"/>
              <a:t>Smith, p. 110-111.</a:t>
            </a:r>
          </a:p>
        </p:txBody>
      </p:sp>
      <p:sp>
        <p:nvSpPr>
          <p:cNvPr id="268" name="“Contend For The Faith Once For All Delivered To The Saints.”…"/>
          <p:cNvSpPr txBox="1"/>
          <p:nvPr/>
        </p:nvSpPr>
        <p:spPr>
          <a:xfrm>
            <a:off x="24406" y="10277856"/>
            <a:ext cx="24335188" cy="3241913"/>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a:defRPr sz="5100">
                <a:solidFill>
                  <a:srgbClr val="FFFFFF"/>
                </a:solidFill>
              </a:defRPr>
            </a:pPr>
            <a:r>
              <a:rPr dirty="0"/>
              <a:t>“Contend For </a:t>
            </a:r>
            <a:r>
              <a:rPr cap="all" dirty="0">
                <a:solidFill>
                  <a:schemeClr val="bg1"/>
                </a:solidFill>
              </a:rPr>
              <a:t>The Faith </a:t>
            </a:r>
            <a:r>
              <a:rPr dirty="0"/>
              <a:t>Once For All Delivered To The Saints.”</a:t>
            </a:r>
          </a:p>
          <a:p>
            <a:pPr>
              <a:defRPr sz="5100">
                <a:solidFill>
                  <a:srgbClr val="FFFFFF"/>
                </a:solidFill>
              </a:defRPr>
            </a:pPr>
            <a:r>
              <a:rPr dirty="0"/>
              <a:t>Jude 1:3</a:t>
            </a:r>
          </a:p>
          <a:p>
            <a:pPr>
              <a:defRPr sz="5100">
                <a:solidFill>
                  <a:srgbClr val="FFFFFF"/>
                </a:solidFill>
              </a:defRPr>
            </a:pPr>
            <a:r>
              <a:rPr dirty="0"/>
              <a:t>“For Those Who Perish…Did Not Receive the love </a:t>
            </a:r>
            <a:r>
              <a:rPr cap="all" dirty="0"/>
              <a:t>of </a:t>
            </a:r>
            <a:r>
              <a:rPr cap="all" dirty="0">
                <a:solidFill>
                  <a:schemeClr val="bg1"/>
                </a:solidFill>
              </a:rPr>
              <a:t>the</a:t>
            </a:r>
            <a:r>
              <a:rPr cap="all" dirty="0">
                <a:solidFill>
                  <a:srgbClr val="E9FF00"/>
                </a:solidFill>
              </a:rPr>
              <a:t> </a:t>
            </a:r>
            <a:r>
              <a:rPr cap="all" dirty="0">
                <a:solidFill>
                  <a:schemeClr val="bg1"/>
                </a:solidFill>
              </a:rPr>
              <a:t>truth</a:t>
            </a:r>
            <a:r>
              <a:rPr dirty="0"/>
              <a:t>…”</a:t>
            </a:r>
          </a:p>
          <a:p>
            <a:pPr>
              <a:defRPr sz="5100">
                <a:solidFill>
                  <a:srgbClr val="FFFFFF"/>
                </a:solidFill>
              </a:defRPr>
            </a:pPr>
            <a:r>
              <a:rPr dirty="0"/>
              <a:t>2 T</a:t>
            </a:r>
            <a:r>
              <a:rPr lang="en-US" dirty="0"/>
              <a:t>h</a:t>
            </a:r>
            <a:r>
              <a:rPr dirty="0"/>
              <a:t>ess. 2:10</a:t>
            </a:r>
          </a:p>
        </p:txBody>
      </p:sp>
      <p:pic>
        <p:nvPicPr>
          <p:cNvPr id="269" name="Line" descr="Line"/>
          <p:cNvPicPr>
            <a:picLocks/>
          </p:cNvPicPr>
          <p:nvPr/>
        </p:nvPicPr>
        <p:blipFill>
          <a:blip r:embed="rId3"/>
          <a:stretch>
            <a:fillRect/>
          </a:stretch>
        </p:blipFill>
        <p:spPr>
          <a:xfrm flipV="1">
            <a:off x="19129248" y="12765024"/>
            <a:ext cx="4389119" cy="256032"/>
          </a:xfrm>
          <a:prstGeom prst="rect">
            <a:avLst/>
          </a:prstGeom>
        </p:spPr>
      </p:pic>
      <p:pic>
        <p:nvPicPr>
          <p:cNvPr id="271" name="Line" descr="Line"/>
          <p:cNvPicPr>
            <a:picLocks/>
          </p:cNvPicPr>
          <p:nvPr/>
        </p:nvPicPr>
        <p:blipFill>
          <a:blip r:embed="rId3"/>
          <a:stretch>
            <a:fillRect/>
          </a:stretch>
        </p:blipFill>
        <p:spPr>
          <a:xfrm>
            <a:off x="5602224" y="11065256"/>
            <a:ext cx="3991661" cy="254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1" nodeType="afterEffect">
                                  <p:stCondLst>
                                    <p:cond delay="2000"/>
                                  </p:stCondLst>
                                  <p:iterate>
                                    <p:tmAbs val="0"/>
                                  </p:iterate>
                                  <p:childTnLst>
                                    <p:set>
                                      <p:cBhvr>
                                        <p:cTn id="6" fill="hold"/>
                                        <p:tgtEl>
                                          <p:spTgt spid="271"/>
                                        </p:tgtEl>
                                        <p:attrNameLst>
                                          <p:attrName>style.visibility</p:attrName>
                                        </p:attrNameLst>
                                      </p:cBhvr>
                                      <p:to>
                                        <p:strVal val="visible"/>
                                      </p:to>
                                    </p:set>
                                    <p:animEffect transition="in" filter="wipe(left)">
                                      <p:cBhvr>
                                        <p:cTn id="7" dur="1500"/>
                                        <p:tgtEl>
                                          <p:spTgt spid="271"/>
                                        </p:tgtEl>
                                      </p:cBhvr>
                                    </p:animEffect>
                                  </p:childTnLst>
                                </p:cTn>
                              </p:par>
                            </p:childTnLst>
                          </p:cTn>
                        </p:par>
                        <p:par>
                          <p:cTn id="8" fill="hold">
                            <p:stCondLst>
                              <p:cond delay="3500"/>
                            </p:stCondLst>
                            <p:childTnLst>
                              <p:par>
                                <p:cTn id="9" presetID="22" presetClass="entr" presetSubtype="8" fill="hold" grpId="2" nodeType="afterEffect">
                                  <p:stCondLst>
                                    <p:cond delay="2000"/>
                                  </p:stCondLst>
                                  <p:iterate>
                                    <p:tmAbs val="0"/>
                                  </p:iterate>
                                  <p:childTnLst>
                                    <p:set>
                                      <p:cBhvr>
                                        <p:cTn id="10" fill="hold"/>
                                        <p:tgtEl>
                                          <p:spTgt spid="269"/>
                                        </p:tgtEl>
                                        <p:attrNameLst>
                                          <p:attrName>style.visibility</p:attrName>
                                        </p:attrNameLst>
                                      </p:cBhvr>
                                      <p:to>
                                        <p:strVal val="visible"/>
                                      </p:to>
                                    </p:set>
                                    <p:animEffect transition="in" filter="wipe(left)">
                                      <p:cBhvr>
                                        <p:cTn id="11" dur="2000"/>
                                        <p:tgtEl>
                                          <p:spTgt spid="26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3" nodeType="clickEffect">
                                  <p:stCondLst>
                                    <p:cond delay="0"/>
                                  </p:stCondLst>
                                  <p:iterate>
                                    <p:tmAbs val="0"/>
                                  </p:iterate>
                                  <p:childTnLst>
                                    <p:set>
                                      <p:cBhvr>
                                        <p:cTn id="15" fill="hold"/>
                                        <p:tgtEl>
                                          <p:spTgt spid="267"/>
                                        </p:tgtEl>
                                        <p:attrNameLst>
                                          <p:attrName>style.visibility</p:attrName>
                                        </p:attrNameLst>
                                      </p:cBhvr>
                                      <p:to>
                                        <p:strVal val="visible"/>
                                      </p:to>
                                    </p:set>
                                    <p:animEffect transition="in" filter="wipe(left)">
                                      <p:cBhvr>
                                        <p:cTn id="16" dur="2000"/>
                                        <p:tgtEl>
                                          <p:spTgt spid="2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7" grpId="3" animBg="1" advAuto="0"/>
      <p:bldP spid="269" grpId="2" animBg="1" advAuto="0"/>
      <p:bldP spid="271" grpId="1"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74" name="Paul’s Approach To…"/>
          <p:cNvSpPr txBox="1"/>
          <p:nvPr/>
        </p:nvSpPr>
        <p:spPr>
          <a:xfrm>
            <a:off x="1457940" y="145342"/>
            <a:ext cx="9589485" cy="2031323"/>
          </a:xfrm>
          <a:prstGeom prst="rect">
            <a:avLst/>
          </a:prstGeom>
          <a:ln w="12700">
            <a:miter lim="400000"/>
          </a:ln>
          <a:extLst>
            <a:ext uri="{C572A759-6A51-4108-AA02-DFA0A04FC94B}">
              <ma14:wrappingTextBoxFlag xmlns:ma14="http://schemas.microsoft.com/office/mac/drawingml/2011/main" xmlns="" val="1"/>
            </a:ext>
          </a:extLst>
        </p:spPr>
        <p:txBody>
          <a:bodyPr wrap="none" tIns="91439" bIns="91439">
            <a:spAutoFit/>
          </a:bodyPr>
          <a:lstStyle/>
          <a:p>
            <a:pPr defTabSz="914400">
              <a:defRPr sz="6000">
                <a:solidFill>
                  <a:srgbClr val="FFFFFF"/>
                </a:solidFill>
              </a:defRPr>
            </a:pPr>
            <a:r>
              <a:rPr dirty="0"/>
              <a:t>Paul’s Approach To</a:t>
            </a:r>
          </a:p>
          <a:p>
            <a:pPr defTabSz="914400">
              <a:defRPr sz="6000">
                <a:solidFill>
                  <a:srgbClr val="FFFFFF"/>
                </a:solidFill>
              </a:defRPr>
            </a:pPr>
            <a:r>
              <a:rPr dirty="0"/>
              <a:t>Doing The Will Of God.</a:t>
            </a:r>
          </a:p>
        </p:txBody>
      </p:sp>
      <p:pic>
        <p:nvPicPr>
          <p:cNvPr id="275" name="1 Cor 8 9 Rights:Authority.jpg" descr="1 Cor 8 9 Rights:Authority.jpg"/>
          <p:cNvPicPr>
            <a:picLocks noChangeAspect="1"/>
          </p:cNvPicPr>
          <p:nvPr/>
        </p:nvPicPr>
        <p:blipFill>
          <a:blip r:embed="rId2"/>
          <a:srcRect t="31822"/>
          <a:stretch>
            <a:fillRect/>
          </a:stretch>
        </p:blipFill>
        <p:spPr>
          <a:xfrm>
            <a:off x="11862667" y="-110729"/>
            <a:ext cx="11080237" cy="13937352"/>
          </a:xfrm>
          <a:prstGeom prst="rect">
            <a:avLst/>
          </a:prstGeom>
          <a:ln w="12700">
            <a:miter lim="400000"/>
          </a:ln>
        </p:spPr>
      </p:pic>
      <p:pic>
        <p:nvPicPr>
          <p:cNvPr id="276" name="1 Cor 8 9 Rights:Authority.jpg" descr="1 Cor 8 9 Rights:Authority.jpg"/>
          <p:cNvPicPr>
            <a:picLocks noChangeAspect="1"/>
          </p:cNvPicPr>
          <p:nvPr/>
        </p:nvPicPr>
        <p:blipFill>
          <a:blip r:embed="rId2"/>
          <a:srcRect b="67968"/>
          <a:stretch>
            <a:fillRect/>
          </a:stretch>
        </p:blipFill>
        <p:spPr>
          <a:xfrm>
            <a:off x="361126" y="2743294"/>
            <a:ext cx="12417280" cy="7338427"/>
          </a:xfrm>
          <a:prstGeom prst="rect">
            <a:avLst/>
          </a:prstGeom>
          <a:ln w="12700">
            <a:miter lim="400000"/>
          </a:ln>
        </p:spPr>
      </p:pic>
      <p:sp>
        <p:nvSpPr>
          <p:cNvPr id="277" name="Right Is The Word For…"/>
          <p:cNvSpPr txBox="1"/>
          <p:nvPr/>
        </p:nvSpPr>
        <p:spPr>
          <a:xfrm>
            <a:off x="1171281" y="10684594"/>
            <a:ext cx="9881231" cy="2539155"/>
          </a:xfrm>
          <a:prstGeom prst="rect">
            <a:avLst/>
          </a:prstGeom>
          <a:ln w="12700">
            <a:miter lim="400000"/>
          </a:ln>
          <a:extLst>
            <a:ext uri="{C572A759-6A51-4108-AA02-DFA0A04FC94B}">
              <ma14:wrappingTextBoxFlag xmlns:ma14="http://schemas.microsoft.com/office/mac/drawingml/2011/main" xmlns="" val="1"/>
            </a:ext>
          </a:extLst>
        </p:spPr>
        <p:txBody>
          <a:bodyPr wrap="none" tIns="91439" bIns="91439">
            <a:spAutoFit/>
          </a:bodyPr>
          <a:lstStyle/>
          <a:p>
            <a:pPr defTabSz="914400">
              <a:defRPr sz="5100">
                <a:solidFill>
                  <a:srgbClr val="FFFFFF"/>
                </a:solidFill>
              </a:defRPr>
            </a:pPr>
            <a:r>
              <a:rPr lang="en-US" dirty="0"/>
              <a:t>“</a:t>
            </a:r>
            <a:r>
              <a:rPr dirty="0"/>
              <a:t>Right</a:t>
            </a:r>
            <a:r>
              <a:rPr lang="en-US" dirty="0"/>
              <a:t>"</a:t>
            </a:r>
            <a:r>
              <a:rPr dirty="0"/>
              <a:t> Is The Word For</a:t>
            </a:r>
          </a:p>
          <a:p>
            <a:pPr defTabSz="914400">
              <a:defRPr sz="5100">
                <a:solidFill>
                  <a:srgbClr val="FFFFFF"/>
                </a:solidFill>
              </a:defRPr>
            </a:pPr>
            <a:r>
              <a:rPr dirty="0"/>
              <a:t>Authority. This Root Means</a:t>
            </a:r>
          </a:p>
          <a:p>
            <a:pPr defTabSz="914400">
              <a:defRPr sz="5100">
                <a:solidFill>
                  <a:srgbClr val="FFFFFF"/>
                </a:solidFill>
              </a:defRPr>
            </a:pPr>
            <a:r>
              <a:rPr dirty="0"/>
              <a:t>“It Is Lawful”</a:t>
            </a:r>
            <a:r>
              <a:rPr lang="en-US" dirty="0"/>
              <a:t>.</a:t>
            </a:r>
            <a:endParaRPr dirty="0"/>
          </a:p>
        </p:txBody>
      </p:sp>
    </p:spTree>
    <p:extLst>
      <p:ext uri="{BB962C8B-B14F-4D97-AF65-F5344CB8AC3E}">
        <p14:creationId xmlns:p14="http://schemas.microsoft.com/office/powerpoint/2010/main" val="2021708571"/>
      </p:ext>
    </p:extLst>
  </p:cSld>
  <p:clrMapOvr>
    <a:masterClrMapping/>
  </p:clrMapOvr>
  <mc:AlternateContent xmlns:mc="http://schemas.openxmlformats.org/markup-compatibility/2006" xmlns:p14="http://schemas.microsoft.com/office/powerpoint/2010/main">
    <mc:Choice Requires="p14">
      <p:transition spd="slow">
        <p14:ripp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Rules or Instruction In Communication."/>
          <p:cNvSpPr txBox="1"/>
          <p:nvPr/>
        </p:nvSpPr>
        <p:spPr>
          <a:xfrm>
            <a:off x="1949911" y="517525"/>
            <a:ext cx="19804728" cy="1465580"/>
          </a:xfrm>
          <a:prstGeom prst="rect">
            <a:avLst/>
          </a:prstGeom>
          <a:ln w="12700">
            <a:miter lim="400000"/>
          </a:ln>
          <a:extLst>
            <a:ext uri="{C572A759-6A51-4108-AA02-DFA0A04FC94B}">
              <ma14:wrappingTextBoxFlag xmlns:ma14="http://schemas.microsoft.com/office/mac/drawingml/2011/main" xmlns="" val="1"/>
            </a:ext>
          </a:extLst>
        </p:spPr>
        <p:txBody>
          <a:bodyPr wrap="none" tIns="91439" bIns="91439">
            <a:spAutoFit/>
          </a:bodyPr>
          <a:lstStyle>
            <a:lvl1pPr defTabSz="914400">
              <a:defRPr sz="7200"/>
            </a:lvl1pPr>
          </a:lstStyle>
          <a:p>
            <a:r>
              <a:t>Rules or Instruction In Communication.</a:t>
            </a:r>
          </a:p>
        </p:txBody>
      </p:sp>
      <p:pic>
        <p:nvPicPr>
          <p:cNvPr id="275" name="Image" descr="Image"/>
          <p:cNvPicPr>
            <a:picLocks noChangeAspect="1"/>
          </p:cNvPicPr>
          <p:nvPr/>
        </p:nvPicPr>
        <p:blipFill>
          <a:blip r:embed="rId2"/>
          <a:stretch>
            <a:fillRect/>
          </a:stretch>
        </p:blipFill>
        <p:spPr>
          <a:xfrm>
            <a:off x="10875280" y="4628568"/>
            <a:ext cx="13192236" cy="8794824"/>
          </a:xfrm>
          <a:prstGeom prst="rect">
            <a:avLst/>
          </a:prstGeom>
          <a:ln w="12700">
            <a:miter lim="400000"/>
          </a:ln>
          <a:effectLst>
            <a:softEdge rad="685800"/>
          </a:effectLst>
        </p:spPr>
      </p:pic>
      <p:sp>
        <p:nvSpPr>
          <p:cNvPr id="276" name="Command…"/>
          <p:cNvSpPr/>
          <p:nvPr/>
        </p:nvSpPr>
        <p:spPr>
          <a:xfrm>
            <a:off x="694944" y="5334000"/>
            <a:ext cx="5235593" cy="0"/>
          </a:xfrm>
          <a:prstGeom prst="line">
            <a:avLst/>
          </a:prstGeom>
          <a:noFill/>
          <a:ln w="63500" cap="flat">
            <a:solidFill>
              <a:srgbClr val="000000"/>
            </a:solidFill>
            <a:prstDash val="solid"/>
            <a:miter lim="400000"/>
          </a:ln>
          <a:effectLst>
            <a:outerShdw blurRad="469900" dist="245985" dir="5400000" rotWithShape="0">
              <a:srgbClr val="000000">
                <a:alpha val="70000"/>
              </a:srgbClr>
            </a:outerShdw>
          </a:effectLst>
          <a:extLst>
            <a:ext uri="{C572A759-6A51-4108-AA02-DFA0A04FC94B}">
              <ma14:wrappingTextBoxFlag xmlns:ma14="http://schemas.microsoft.com/office/mac/drawingml/2011/main" xmlns="" val="1"/>
            </a:ext>
          </a:extLst>
        </p:spPr>
        <p:txBody>
          <a:bodyPr wrap="square" lIns="50800" tIns="50800" rIns="50800" bIns="50800" numCol="1" anchor="t">
            <a:spAutoFit/>
          </a:bodyPr>
          <a:lstStyle/>
          <a:p>
            <a:pPr algn="l">
              <a:defRPr sz="4800"/>
            </a:pPr>
            <a:r>
              <a:rPr dirty="0"/>
              <a:t>Command</a:t>
            </a:r>
          </a:p>
          <a:p>
            <a:pPr algn="l">
              <a:defRPr sz="4800"/>
            </a:pPr>
            <a:r>
              <a:rPr dirty="0"/>
              <a:t>Example</a:t>
            </a:r>
          </a:p>
          <a:p>
            <a:pPr algn="l">
              <a:defRPr sz="4800"/>
            </a:pPr>
            <a:r>
              <a:rPr dirty="0"/>
              <a:t>Necessary Inference</a:t>
            </a:r>
          </a:p>
          <a:p>
            <a:pPr lvl="1" algn="l">
              <a:defRPr sz="4800"/>
            </a:pPr>
            <a:r>
              <a:rPr dirty="0"/>
              <a:t>(Inescapable Conclusion)</a:t>
            </a:r>
          </a:p>
          <a:p>
            <a:pPr lvl="1" algn="l"/>
            <a:r>
              <a:rPr dirty="0"/>
              <a:t>(Ex. Soldiers At River Civil War)</a:t>
            </a:r>
          </a:p>
        </p:txBody>
      </p:sp>
      <p:sp>
        <p:nvSpPr>
          <p:cNvPr id="277" name="(CENI)"/>
          <p:cNvSpPr/>
          <p:nvPr/>
        </p:nvSpPr>
        <p:spPr>
          <a:xfrm>
            <a:off x="4650378" y="6087290"/>
            <a:ext cx="3293326" cy="516709"/>
          </a:xfrm>
          <a:prstGeom prst="line">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lvl1pPr algn="l">
              <a:defRPr sz="4800">
                <a:solidFill>
                  <a:srgbClr val="00009D"/>
                </a:solidFill>
              </a:defRPr>
            </a:lvl1pPr>
          </a:lstStyle>
          <a:p>
            <a:endParaRPr dirty="0"/>
          </a:p>
        </p:txBody>
      </p:sp>
      <p:sp>
        <p:nvSpPr>
          <p:cNvPr id="2" name="Rectangle 1"/>
          <p:cNvSpPr/>
          <p:nvPr/>
        </p:nvSpPr>
        <p:spPr>
          <a:xfrm>
            <a:off x="4761788" y="5717958"/>
            <a:ext cx="2337499" cy="830997"/>
          </a:xfrm>
          <a:prstGeom prst="rect">
            <a:avLst/>
          </a:prstGeom>
        </p:spPr>
        <p:txBody>
          <a:bodyPr wrap="none">
            <a:spAutoFit/>
          </a:bodyPr>
          <a:lstStyle/>
          <a:p>
            <a:r>
              <a:rPr lang="en-US" sz="4800">
                <a:solidFill>
                  <a:srgbClr val="081AFF"/>
                </a:solidFill>
              </a:rPr>
              <a:t>(CENI)</a:t>
            </a:r>
            <a:endParaRPr lang="en-US" sz="4800" dirty="0">
              <a:solidFill>
                <a:srgbClr val="081AFF"/>
              </a:solidFill>
            </a:endParaRP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75"/>
                                        </p:tgtEl>
                                        <p:attrNameLst>
                                          <p:attrName>style.visibility</p:attrName>
                                        </p:attrNameLst>
                                      </p:cBhvr>
                                      <p:to>
                                        <p:strVal val="visible"/>
                                      </p:to>
                                    </p:set>
                                    <p:animEffect transition="in" filter="barn(inVertical)">
                                      <p:cBhvr>
                                        <p:cTn id="7" dur="500"/>
                                        <p:tgtEl>
                                          <p:spTgt spid="27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76"/>
                                        </p:tgtEl>
                                        <p:attrNameLst>
                                          <p:attrName>style.visibility</p:attrName>
                                        </p:attrNameLst>
                                      </p:cBhvr>
                                      <p:to>
                                        <p:strVal val="visible"/>
                                      </p:to>
                                    </p:set>
                                    <p:animEffect transition="in" filter="barn(inVertical)">
                                      <p:cBhvr>
                                        <p:cTn id="12" dur="500"/>
                                        <p:tgtEl>
                                          <p:spTgt spid="276"/>
                                        </p:tgtEl>
                                      </p:cBhvr>
                                    </p:animEffect>
                                  </p:childTnLst>
                                </p:cTn>
                              </p:par>
                            </p:childTnLst>
                          </p:cTn>
                        </p:par>
                      </p:childTnLst>
                    </p:cTn>
                  </p:par>
                  <p:par>
                    <p:cTn id="13" fill="hold">
                      <p:stCondLst>
                        <p:cond delay="indefinite"/>
                      </p:stCondLst>
                      <p:childTnLst>
                        <p:par>
                          <p:cTn id="14" fill="hold">
                            <p:stCondLst>
                              <p:cond delay="0"/>
                            </p:stCondLst>
                            <p:childTnLst>
                              <p:par>
                                <p:cTn id="15" presetID="43"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
                                        <p:tgtEl>
                                          <p:spTgt spid="2"/>
                                        </p:tgtEl>
                                      </p:cBhvr>
                                    </p:animEffect>
                                    <p:anim calcmode="lin" valueType="num">
                                      <p:cBhvr>
                                        <p:cTn id="18" dur="400" fill="hold"/>
                                        <p:tgtEl>
                                          <p:spTgt spid="2"/>
                                        </p:tgtEl>
                                        <p:attrNameLst>
                                          <p:attrName>ppt_x</p:attrName>
                                        </p:attrNameLst>
                                      </p:cBhvr>
                                      <p:tavLst>
                                        <p:tav tm="0">
                                          <p:val>
                                            <p:strVal val="#ppt_x"/>
                                          </p:val>
                                        </p:tav>
                                        <p:tav tm="100000">
                                          <p:val>
                                            <p:strVal val="#ppt_x"/>
                                          </p:val>
                                        </p:tav>
                                      </p:tavLst>
                                    </p:anim>
                                    <p:anim calcmode="lin" valueType="num">
                                      <p:cBhvr>
                                        <p:cTn id="19" dur="400" fill="hold"/>
                                        <p:tgtEl>
                                          <p:spTgt spid="2"/>
                                        </p:tgtEl>
                                        <p:attrNameLst>
                                          <p:attrName>ppt_y</p:attrName>
                                        </p:attrNameLst>
                                      </p:cBhvr>
                                      <p:tavLst>
                                        <p:tav tm="0">
                                          <p:val>
                                            <p:strVal val="#ppt_y+0.31"/>
                                          </p:val>
                                        </p:tav>
                                        <p:tav tm="100000">
                                          <p:val>
                                            <p:strVal val="#ppt_y+0.31"/>
                                          </p:val>
                                        </p:tav>
                                      </p:tavLst>
                                    </p:anim>
                                    <p:anim calcmode="lin" valueType="num">
                                      <p:cBhvr>
                                        <p:cTn id="20" dur="600" decel="50000" fill="hold">
                                          <p:stCondLst>
                                            <p:cond delay="400"/>
                                          </p:stCondLst>
                                        </p:cTn>
                                        <p:tgtEl>
                                          <p:spTgt spid="2"/>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1" dur="600" decel="50000" fill="hold">
                                          <p:stCondLst>
                                            <p:cond delay="400"/>
                                          </p:stCondLst>
                                        </p:cTn>
                                        <p:tgtEl>
                                          <p:spTgt spid="2"/>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 grpId="0" animBg="1"/>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80" name="Catholic Authority Claim:…"/>
          <p:cNvSpPr txBox="1"/>
          <p:nvPr/>
        </p:nvSpPr>
        <p:spPr>
          <a:xfrm>
            <a:off x="868020" y="8804909"/>
            <a:ext cx="22292358" cy="4381501"/>
          </a:xfrm>
          <a:prstGeom prst="rect">
            <a:avLst/>
          </a:prstGeom>
          <a:ln w="76200">
            <a:solidFill>
              <a:srgbClr val="FF0000"/>
            </a:solidFill>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a:defRPr sz="7700">
                <a:solidFill>
                  <a:srgbClr val="FFFFFF"/>
                </a:solidFill>
              </a:defRPr>
            </a:pPr>
            <a:r>
              <a:rPr dirty="0"/>
              <a:t>Catholic Authority Claim:</a:t>
            </a:r>
          </a:p>
          <a:p>
            <a:pPr>
              <a:defRPr sz="6500">
                <a:solidFill>
                  <a:srgbClr val="A2FAFF"/>
                </a:solidFill>
              </a:defRPr>
            </a:pPr>
            <a:r>
              <a:rPr dirty="0"/>
              <a:t>Cf. Gnostic Diversity = Church Became Authority</a:t>
            </a:r>
          </a:p>
          <a:p>
            <a:pPr>
              <a:defRPr sz="4800">
                <a:solidFill>
                  <a:srgbClr val="FFFFFF"/>
                </a:solidFill>
              </a:defRPr>
            </a:pPr>
            <a:r>
              <a:rPr dirty="0"/>
              <a:t>Quotes Mid-1500’s: Protestant Splintering.</a:t>
            </a:r>
          </a:p>
          <a:p>
            <a:pPr>
              <a:defRPr sz="4800">
                <a:solidFill>
                  <a:srgbClr val="FFFFFF"/>
                </a:solidFill>
              </a:defRPr>
            </a:pPr>
            <a:r>
              <a:rPr dirty="0"/>
              <a:t>AI and Bob Reynolds Book</a:t>
            </a:r>
          </a:p>
        </p:txBody>
      </p:sp>
      <p:sp>
        <p:nvSpPr>
          <p:cNvPr id="281" name="Some Want To Use Restoration Heritage As Authority……"/>
          <p:cNvSpPr txBox="1"/>
          <p:nvPr/>
        </p:nvSpPr>
        <p:spPr>
          <a:xfrm>
            <a:off x="532953" y="6108700"/>
            <a:ext cx="23318094" cy="2260601"/>
          </a:xfrm>
          <a:prstGeom prst="rect">
            <a:avLst/>
          </a:prstGeom>
          <a:ln w="76200">
            <a:solidFill>
              <a:srgbClr val="FF0000"/>
            </a:solidFill>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a:defRPr sz="6000">
                <a:solidFill>
                  <a:srgbClr val="FFFFFF"/>
                </a:solidFill>
              </a:defRPr>
            </a:pPr>
            <a:r>
              <a:rPr dirty="0"/>
              <a:t>Some Want To Use Restoration Heritage As Authority…</a:t>
            </a:r>
          </a:p>
          <a:p>
            <a:pPr>
              <a:defRPr sz="6000">
                <a:solidFill>
                  <a:srgbClr val="FFFFFF"/>
                </a:solidFill>
              </a:defRPr>
            </a:pPr>
            <a:r>
              <a:rPr dirty="0"/>
              <a:t>“This Is What Has Been Done”.</a:t>
            </a:r>
          </a:p>
        </p:txBody>
      </p:sp>
      <p:sp>
        <p:nvSpPr>
          <p:cNvPr id="282" name="Let’s Go Back To The Authority Of The Word Of God .…"/>
          <p:cNvSpPr txBox="1"/>
          <p:nvPr/>
        </p:nvSpPr>
        <p:spPr>
          <a:xfrm>
            <a:off x="709824" y="1674008"/>
            <a:ext cx="22608753" cy="2595582"/>
          </a:xfrm>
          <a:prstGeom prst="rect">
            <a:avLst/>
          </a:prstGeom>
          <a:ln w="76200">
            <a:solidFill>
              <a:srgbClr val="00B050"/>
            </a:solidFill>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a:defRPr sz="6000">
                <a:solidFill>
                  <a:srgbClr val="FFFFFF"/>
                </a:solidFill>
              </a:defRPr>
            </a:pPr>
            <a:r>
              <a:rPr sz="5400" dirty="0"/>
              <a:t>Let’s Go Back To The Authority Of The Word Of God .</a:t>
            </a:r>
          </a:p>
          <a:p>
            <a:pPr>
              <a:defRPr sz="6000">
                <a:solidFill>
                  <a:srgbClr val="FFFFFF"/>
                </a:solidFill>
              </a:defRPr>
            </a:pPr>
            <a:r>
              <a:rPr sz="5400" dirty="0"/>
              <a:t>Let Us Make The Revealed Word Of God Our Pattern.</a:t>
            </a:r>
          </a:p>
          <a:p>
            <a:pPr>
              <a:defRPr sz="6000">
                <a:solidFill>
                  <a:srgbClr val="FFFFFF"/>
                </a:solidFill>
              </a:defRPr>
            </a:pPr>
            <a:r>
              <a:rPr sz="5400" dirty="0"/>
              <a:t>Every Generation That Will Do </a:t>
            </a:r>
            <a:r>
              <a:rPr lang="en-US" sz="5400" dirty="0"/>
              <a:t>So </a:t>
            </a:r>
            <a:r>
              <a:rPr sz="5400" dirty="0"/>
              <a:t>Honestly - Can Restore It.</a:t>
            </a:r>
          </a:p>
        </p:txBody>
      </p:sp>
      <p:sp>
        <p:nvSpPr>
          <p:cNvPr id="283" name="An Appeal To You…"/>
          <p:cNvSpPr txBox="1"/>
          <p:nvPr/>
        </p:nvSpPr>
        <p:spPr>
          <a:xfrm>
            <a:off x="7973243" y="63500"/>
            <a:ext cx="8437514" cy="2260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6000">
                <a:solidFill>
                  <a:srgbClr val="FFFFFF"/>
                </a:solidFill>
              </a:defRPr>
            </a:lvl1pPr>
          </a:lstStyle>
          <a:p>
            <a:r>
              <a:t>An Appeal To You…</a:t>
            </a: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1" nodeType="afterEffect">
                                  <p:stCondLst>
                                    <p:cond delay="600"/>
                                  </p:stCondLst>
                                  <p:iterate>
                                    <p:tmAbs val="0"/>
                                  </p:iterate>
                                  <p:childTnLst>
                                    <p:set>
                                      <p:cBhvr>
                                        <p:cTn id="6" fill="hold"/>
                                        <p:tgtEl>
                                          <p:spTgt spid="281"/>
                                        </p:tgtEl>
                                        <p:attrNameLst>
                                          <p:attrName>style.visibility</p:attrName>
                                        </p:attrNameLst>
                                      </p:cBhvr>
                                      <p:to>
                                        <p:strVal val="visible"/>
                                      </p:to>
                                    </p:set>
                                    <p:animEffect transition="in" filter="wipe(left)">
                                      <p:cBhvr>
                                        <p:cTn id="7" dur="2000"/>
                                        <p:tgtEl>
                                          <p:spTgt spid="28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2" nodeType="clickEffect">
                                  <p:stCondLst>
                                    <p:cond delay="0"/>
                                  </p:stCondLst>
                                  <p:iterate>
                                    <p:tmAbs val="0"/>
                                  </p:iterate>
                                  <p:childTnLst>
                                    <p:set>
                                      <p:cBhvr>
                                        <p:cTn id="11" fill="hold"/>
                                        <p:tgtEl>
                                          <p:spTgt spid="280"/>
                                        </p:tgtEl>
                                        <p:attrNameLst>
                                          <p:attrName>style.visibility</p:attrName>
                                        </p:attrNameLst>
                                      </p:cBhvr>
                                      <p:to>
                                        <p:strVal val="visible"/>
                                      </p:to>
                                    </p:set>
                                    <p:animEffect transition="in" filter="wipe(left)">
                                      <p:cBhvr>
                                        <p:cTn id="12" dur="2000"/>
                                        <p:tgtEl>
                                          <p:spTgt spid="28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3" nodeType="clickEffect">
                                  <p:stCondLst>
                                    <p:cond delay="0"/>
                                  </p:stCondLst>
                                  <p:iterate>
                                    <p:tmAbs val="0"/>
                                  </p:iterate>
                                  <p:childTnLst>
                                    <p:set>
                                      <p:cBhvr>
                                        <p:cTn id="16" fill="hold"/>
                                        <p:tgtEl>
                                          <p:spTgt spid="283"/>
                                        </p:tgtEl>
                                        <p:attrNameLst>
                                          <p:attrName>style.visibility</p:attrName>
                                        </p:attrNameLst>
                                      </p:cBhvr>
                                      <p:to>
                                        <p:strVal val="visible"/>
                                      </p:to>
                                    </p:set>
                                    <p:animEffect transition="in" filter="wipe(left)">
                                      <p:cBhvr>
                                        <p:cTn id="17" dur="2000"/>
                                        <p:tgtEl>
                                          <p:spTgt spid="28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4" nodeType="clickEffect">
                                  <p:stCondLst>
                                    <p:cond delay="0"/>
                                  </p:stCondLst>
                                  <p:iterate>
                                    <p:tmAbs val="0"/>
                                  </p:iterate>
                                  <p:childTnLst>
                                    <p:set>
                                      <p:cBhvr>
                                        <p:cTn id="21" fill="hold"/>
                                        <p:tgtEl>
                                          <p:spTgt spid="282"/>
                                        </p:tgtEl>
                                        <p:attrNameLst>
                                          <p:attrName>style.visibility</p:attrName>
                                        </p:attrNameLst>
                                      </p:cBhvr>
                                      <p:to>
                                        <p:strVal val="visible"/>
                                      </p:to>
                                    </p:set>
                                    <p:animEffect transition="in" filter="wipe(left)">
                                      <p:cBhvr>
                                        <p:cTn id="22" dur="2000"/>
                                        <p:tgtEl>
                                          <p:spTgt spid="2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0" grpId="2" animBg="1" advAuto="0"/>
      <p:bldP spid="281" grpId="1" animBg="1" advAuto="0"/>
      <p:bldP spid="282" grpId="4" animBg="1" advAuto="0"/>
      <p:bldP spid="283" grpId="3" animBg="1" advAuto="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0" name="Group"/>
          <p:cNvGrpSpPr/>
          <p:nvPr/>
        </p:nvGrpSpPr>
        <p:grpSpPr>
          <a:xfrm>
            <a:off x="7499657" y="11293937"/>
            <a:ext cx="15794895" cy="1727201"/>
            <a:chOff x="-139699" y="0"/>
            <a:chExt cx="15794894" cy="1727200"/>
          </a:xfrm>
        </p:grpSpPr>
        <p:sp>
          <p:nvSpPr>
            <p:cNvPr id="285" name="Herod’s…"/>
            <p:cNvSpPr txBox="1"/>
            <p:nvPr/>
          </p:nvSpPr>
          <p:spPr>
            <a:xfrm>
              <a:off x="7544243" y="-1"/>
              <a:ext cx="4415719" cy="1727201"/>
            </a:xfrm>
            <a:prstGeom prst="rect">
              <a:avLst/>
            </a:prstGeom>
            <a:solidFill>
              <a:srgbClr val="BEF9BE"/>
            </a:solidFill>
            <a:ln w="127000" cap="flat">
              <a:solidFill>
                <a:srgbClr val="000000"/>
              </a:solidFill>
              <a:prstDash val="solid"/>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r>
                <a:t>Herod’s</a:t>
              </a:r>
            </a:p>
            <a:p>
              <a:r>
                <a:t>Temple</a:t>
              </a:r>
            </a:p>
          </p:txBody>
        </p:sp>
        <p:sp>
          <p:nvSpPr>
            <p:cNvPr id="286" name="Temple…"/>
            <p:cNvSpPr txBox="1"/>
            <p:nvPr/>
          </p:nvSpPr>
          <p:spPr>
            <a:xfrm>
              <a:off x="12375233" y="-1"/>
              <a:ext cx="3279962" cy="1727201"/>
            </a:xfrm>
            <a:prstGeom prst="rect">
              <a:avLst/>
            </a:prstGeom>
            <a:solidFill>
              <a:srgbClr val="F9C7CC"/>
            </a:solidFill>
            <a:ln w="127000" cap="flat">
              <a:solidFill>
                <a:srgbClr val="E10306"/>
              </a:solidFill>
              <a:prstDash val="solid"/>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r>
                <a:t>Temple</a:t>
              </a:r>
            </a:p>
            <a:p>
              <a:r>
                <a:t>Destroyed</a:t>
              </a:r>
            </a:p>
          </p:txBody>
        </p:sp>
        <p:sp>
          <p:nvSpPr>
            <p:cNvPr id="287" name="Zerubbabel’s…"/>
            <p:cNvSpPr txBox="1"/>
            <p:nvPr/>
          </p:nvSpPr>
          <p:spPr>
            <a:xfrm>
              <a:off x="2713252" y="-1"/>
              <a:ext cx="4415720" cy="1727201"/>
            </a:xfrm>
            <a:prstGeom prst="rect">
              <a:avLst/>
            </a:prstGeom>
            <a:solidFill>
              <a:srgbClr val="BEF9BE"/>
            </a:solidFill>
            <a:ln w="127000" cap="flat">
              <a:solidFill>
                <a:srgbClr val="000000"/>
              </a:solidFill>
              <a:prstDash val="solid"/>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r>
                <a:t>Zerubbabel’s</a:t>
              </a:r>
            </a:p>
            <a:p>
              <a:r>
                <a:t>Temple</a:t>
              </a:r>
            </a:p>
          </p:txBody>
        </p:sp>
        <p:pic>
          <p:nvPicPr>
            <p:cNvPr id="288" name="Line" descr="Line"/>
            <p:cNvPicPr>
              <a:picLocks/>
            </p:cNvPicPr>
            <p:nvPr/>
          </p:nvPicPr>
          <p:blipFill>
            <a:blip r:embed="rId2"/>
            <a:stretch>
              <a:fillRect/>
            </a:stretch>
          </p:blipFill>
          <p:spPr>
            <a:xfrm rot="10800000">
              <a:off x="-139700" y="264803"/>
              <a:ext cx="12866421" cy="1197595"/>
            </a:xfrm>
            <a:prstGeom prst="rect">
              <a:avLst/>
            </a:prstGeom>
            <a:effectLst/>
          </p:spPr>
        </p:pic>
      </p:grpSp>
      <p:pic>
        <p:nvPicPr>
          <p:cNvPr id="291" name="Tabernacle1.png" descr="Tabernacle1.png"/>
          <p:cNvPicPr>
            <a:picLocks noChangeAspect="1"/>
          </p:cNvPicPr>
          <p:nvPr/>
        </p:nvPicPr>
        <p:blipFill>
          <a:blip r:embed="rId3"/>
          <a:stretch>
            <a:fillRect/>
          </a:stretch>
        </p:blipFill>
        <p:spPr>
          <a:xfrm>
            <a:off x="52219" y="-19695"/>
            <a:ext cx="9906711" cy="7655991"/>
          </a:xfrm>
          <a:prstGeom prst="rect">
            <a:avLst/>
          </a:prstGeom>
          <a:ln w="12700">
            <a:miter lim="400000"/>
          </a:ln>
        </p:spPr>
      </p:pic>
      <p:grpSp>
        <p:nvGrpSpPr>
          <p:cNvPr id="294" name="Group"/>
          <p:cNvGrpSpPr/>
          <p:nvPr/>
        </p:nvGrpSpPr>
        <p:grpSpPr>
          <a:xfrm>
            <a:off x="-256390" y="7502912"/>
            <a:ext cx="10523929" cy="6822283"/>
            <a:chOff x="0" y="0"/>
            <a:chExt cx="10523927" cy="6822282"/>
          </a:xfrm>
        </p:grpSpPr>
        <p:pic>
          <p:nvPicPr>
            <p:cNvPr id="292" name="Temple Solomon's 1.jpg" descr="Temple Solomon's 1.jpg"/>
            <p:cNvPicPr>
              <a:picLocks noChangeAspect="1"/>
            </p:cNvPicPr>
            <p:nvPr/>
          </p:nvPicPr>
          <p:blipFill>
            <a:blip r:embed="rId4"/>
            <a:stretch>
              <a:fillRect/>
            </a:stretch>
          </p:blipFill>
          <p:spPr>
            <a:xfrm>
              <a:off x="0" y="0"/>
              <a:ext cx="10523928" cy="6822283"/>
            </a:xfrm>
            <a:prstGeom prst="rect">
              <a:avLst/>
            </a:prstGeom>
            <a:ln w="12700" cap="flat">
              <a:noFill/>
              <a:miter lim="400000"/>
            </a:ln>
            <a:effectLst/>
          </p:spPr>
        </p:pic>
        <p:sp>
          <p:nvSpPr>
            <p:cNvPr id="293" name="Solomon’s Temple"/>
            <p:cNvSpPr txBox="1"/>
            <p:nvPr/>
          </p:nvSpPr>
          <p:spPr>
            <a:xfrm>
              <a:off x="4544325" y="4009637"/>
              <a:ext cx="5394128" cy="8509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p>
              <a:r>
                <a:t>Solomon’s Temple</a:t>
              </a:r>
            </a:p>
          </p:txBody>
        </p:sp>
      </p:grpSp>
      <p:grpSp>
        <p:nvGrpSpPr>
          <p:cNvPr id="297" name="According To The Pattern:…"/>
          <p:cNvGrpSpPr/>
          <p:nvPr/>
        </p:nvGrpSpPr>
        <p:grpSpPr>
          <a:xfrm>
            <a:off x="7674037" y="7617287"/>
            <a:ext cx="16257265" cy="2527301"/>
            <a:chOff x="0" y="0"/>
            <a:chExt cx="16257263" cy="2527300"/>
          </a:xfrm>
        </p:grpSpPr>
        <p:sp>
          <p:nvSpPr>
            <p:cNvPr id="296" name="According To The Pattern:…"/>
            <p:cNvSpPr txBox="1"/>
            <p:nvPr/>
          </p:nvSpPr>
          <p:spPr>
            <a:xfrm>
              <a:off x="139700" y="139700"/>
              <a:ext cx="15977864" cy="2247900"/>
            </a:xfrm>
            <a:prstGeom prst="rect">
              <a:avLst/>
            </a:prstGeom>
            <a:solidFill>
              <a:srgbClr val="FFFFFF"/>
            </a:solidFill>
            <a:ln>
              <a:noFill/>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a:defRPr sz="6800"/>
              </a:pPr>
              <a:r>
                <a:t>According To The Pattern:</a:t>
              </a:r>
            </a:p>
            <a:p>
              <a:pPr defTabSz="914400">
                <a:defRPr sz="3600"/>
              </a:pPr>
              <a:r>
                <a:t>Exodus 25:9, 40; Hebrews 8:1-5; Acts 7:44; 1 Chronicles 28:19</a:t>
              </a:r>
            </a:p>
          </p:txBody>
        </p:sp>
        <p:pic>
          <p:nvPicPr>
            <p:cNvPr id="295" name="According To The Pattern:… According To The Pattern:&#10;Exodus 25:9, 40; Hebrews 8:1-5; Acts 7:44; 1 Chronicles 28:19" descr="According To The Pattern:… According To The Pattern:Exodus 25:9, 40; Hebrews 8:1-5; Acts 7:44; 1 Chronicles 28:19"/>
            <p:cNvPicPr>
              <a:picLocks/>
            </p:cNvPicPr>
            <p:nvPr/>
          </p:nvPicPr>
          <p:blipFill>
            <a:blip r:embed="rId5"/>
            <a:stretch>
              <a:fillRect/>
            </a:stretch>
          </p:blipFill>
          <p:spPr>
            <a:xfrm>
              <a:off x="0" y="0"/>
              <a:ext cx="16257264" cy="2527300"/>
            </a:xfrm>
            <a:prstGeom prst="rect">
              <a:avLst/>
            </a:prstGeom>
            <a:effectLst/>
          </p:spPr>
        </p:pic>
      </p:grpSp>
      <p:grpSp>
        <p:nvGrpSpPr>
          <p:cNvPr id="302" name="Group"/>
          <p:cNvGrpSpPr/>
          <p:nvPr/>
        </p:nvGrpSpPr>
        <p:grpSpPr>
          <a:xfrm>
            <a:off x="10255994" y="971550"/>
            <a:ext cx="13351341" cy="4825186"/>
            <a:chOff x="0" y="0"/>
            <a:chExt cx="13351340" cy="4825185"/>
          </a:xfrm>
        </p:grpSpPr>
        <p:pic>
          <p:nvPicPr>
            <p:cNvPr id="298" name="Line" descr="Line"/>
            <p:cNvPicPr>
              <a:picLocks/>
            </p:cNvPicPr>
            <p:nvPr/>
          </p:nvPicPr>
          <p:blipFill>
            <a:blip r:embed="rId6"/>
            <a:stretch>
              <a:fillRect/>
            </a:stretch>
          </p:blipFill>
          <p:spPr>
            <a:xfrm rot="10800000">
              <a:off x="367863" y="3627590"/>
              <a:ext cx="12866421" cy="1197595"/>
            </a:xfrm>
            <a:prstGeom prst="rect">
              <a:avLst/>
            </a:prstGeom>
            <a:effectLst/>
          </p:spPr>
        </p:pic>
        <p:sp>
          <p:nvSpPr>
            <p:cNvPr id="300" name="Greater Temple Coming…"/>
            <p:cNvSpPr txBox="1"/>
            <p:nvPr/>
          </p:nvSpPr>
          <p:spPr>
            <a:xfrm>
              <a:off x="0" y="3016250"/>
              <a:ext cx="12152412" cy="13208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defRPr sz="6800"/>
              </a:lvl1pPr>
            </a:lstStyle>
            <a:p>
              <a:r>
                <a:t>Greater Temple Coming…</a:t>
              </a:r>
            </a:p>
          </p:txBody>
        </p:sp>
        <p:sp>
          <p:nvSpPr>
            <p:cNvPr id="301" name="Haggai 2:1-9; Ezek. 40-48;…"/>
            <p:cNvSpPr txBox="1"/>
            <p:nvPr/>
          </p:nvSpPr>
          <p:spPr>
            <a:xfrm>
              <a:off x="919590" y="-1"/>
              <a:ext cx="12431751" cy="2374901"/>
            </a:xfrm>
            <a:prstGeom prst="rect">
              <a:avLst/>
            </a:prstGeom>
            <a:solidFill>
              <a:srgbClr val="FFFFFF"/>
            </a:solidFill>
            <a:ln w="63500" cap="flat">
              <a:solidFill>
                <a:srgbClr val="000000"/>
              </a:solidFill>
              <a:prstDash val="solid"/>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a:defRPr sz="6200"/>
              </a:pPr>
              <a:r>
                <a:t>Haggai 2:1-9; Ezek. 40-48;</a:t>
              </a:r>
            </a:p>
            <a:p>
              <a:pPr>
                <a:defRPr sz="6200"/>
              </a:pPr>
              <a:r>
                <a:t>Eph. 2:21-22; 1 Cor. 3:16-17</a:t>
              </a:r>
            </a:p>
          </p:txBody>
        </p:sp>
      </p:grpSp>
      <p:sp>
        <p:nvSpPr>
          <p:cNvPr id="303" name="Jer. 7:8-15 What Happen At Shiloh?"/>
          <p:cNvSpPr txBox="1"/>
          <p:nvPr/>
        </p:nvSpPr>
        <p:spPr>
          <a:xfrm>
            <a:off x="227930" y="6559550"/>
            <a:ext cx="9932740" cy="876301"/>
          </a:xfrm>
          <a:prstGeom prst="rect">
            <a:avLst/>
          </a:prstGeom>
          <a:solidFill>
            <a:srgbClr val="F9C7CC"/>
          </a:solidFill>
          <a:ln w="63500">
            <a:solidFill>
              <a:srgbClr val="000000"/>
            </a:solidFill>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4000"/>
            </a:lvl1pPr>
          </a:lstStyle>
          <a:p>
            <a:r>
              <a:t>Jer. 7:8-15 What Happen At Shiloh?</a:t>
            </a:r>
          </a:p>
        </p:txBody>
      </p:sp>
      <p:sp>
        <p:nvSpPr>
          <p:cNvPr id="304" name="Cf. 2 Chron. 24:13 (Joash);  2Kgs. 23:24-25 (Josiah)"/>
          <p:cNvSpPr txBox="1"/>
          <p:nvPr/>
        </p:nvSpPr>
        <p:spPr>
          <a:xfrm>
            <a:off x="10778629" y="6979520"/>
            <a:ext cx="11107142" cy="6731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a:latin typeface="Marker Felt"/>
                <a:ea typeface="Marker Felt"/>
                <a:cs typeface="Marker Felt"/>
                <a:sym typeface="Marker Felt"/>
              </a:defRPr>
            </a:lvl1pPr>
          </a:lstStyle>
          <a:p>
            <a:r>
              <a:t>Cf. 2 Chron. 24:13 (Joash);  2Kgs. 23:24-25 (Josiah)</a:t>
            </a:r>
          </a:p>
        </p:txBody>
      </p:sp>
      <p:sp>
        <p:nvSpPr>
          <p:cNvPr id="305" name="Oval"/>
          <p:cNvSpPr/>
          <p:nvPr/>
        </p:nvSpPr>
        <p:spPr>
          <a:xfrm>
            <a:off x="94580" y="5029200"/>
            <a:ext cx="4838850" cy="1549400"/>
          </a:xfrm>
          <a:prstGeom prst="ellipse">
            <a:avLst/>
          </a:prstGeom>
          <a:ln w="190500">
            <a:solidFill>
              <a:srgbClr val="FF0000"/>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06" name="Oval"/>
          <p:cNvSpPr/>
          <p:nvPr/>
        </p:nvSpPr>
        <p:spPr>
          <a:xfrm>
            <a:off x="4031580" y="11163300"/>
            <a:ext cx="5937508" cy="1549400"/>
          </a:xfrm>
          <a:prstGeom prst="ellipse">
            <a:avLst/>
          </a:prstGeom>
          <a:ln w="190500">
            <a:solidFill>
              <a:srgbClr val="FF0000"/>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291"/>
                                        </p:tgtEl>
                                        <p:attrNameLst>
                                          <p:attrName>style.visibility</p:attrName>
                                        </p:attrNameLst>
                                      </p:cBhvr>
                                      <p:to>
                                        <p:strVal val="visible"/>
                                      </p:to>
                                    </p:set>
                                    <p:animEffect transition="in" filter="fade">
                                      <p:cBhvr>
                                        <p:cTn id="7" dur="1500"/>
                                        <p:tgtEl>
                                          <p:spTgt spid="291"/>
                                        </p:tgtEl>
                                      </p:cBhvr>
                                    </p:animEffect>
                                  </p:childTnLst>
                                </p:cTn>
                              </p:par>
                            </p:childTnLst>
                          </p:cTn>
                        </p:par>
                        <p:par>
                          <p:cTn id="8" fill="hold">
                            <p:stCondLst>
                              <p:cond delay="1500"/>
                            </p:stCondLst>
                            <p:childTnLst>
                              <p:par>
                                <p:cTn id="9" presetID="22" presetClass="entr" presetSubtype="8" fill="hold" grpId="2" nodeType="afterEffect">
                                  <p:stCondLst>
                                    <p:cond delay="500"/>
                                  </p:stCondLst>
                                  <p:iterate>
                                    <p:tmAbs val="0"/>
                                  </p:iterate>
                                  <p:childTnLst>
                                    <p:set>
                                      <p:cBhvr>
                                        <p:cTn id="10" fill="hold"/>
                                        <p:tgtEl>
                                          <p:spTgt spid="305"/>
                                        </p:tgtEl>
                                        <p:attrNameLst>
                                          <p:attrName>style.visibility</p:attrName>
                                        </p:attrNameLst>
                                      </p:cBhvr>
                                      <p:to>
                                        <p:strVal val="visible"/>
                                      </p:to>
                                    </p:set>
                                    <p:animEffect transition="in" filter="wipe(left)">
                                      <p:cBhvr>
                                        <p:cTn id="11" dur="2000"/>
                                        <p:tgtEl>
                                          <p:spTgt spid="305"/>
                                        </p:tgtEl>
                                      </p:cBhvr>
                                    </p:animEffect>
                                  </p:childTnLst>
                                </p:cTn>
                              </p:par>
                            </p:childTnLst>
                          </p:cTn>
                        </p:par>
                        <p:par>
                          <p:cTn id="12" fill="hold">
                            <p:stCondLst>
                              <p:cond delay="4000"/>
                            </p:stCondLst>
                            <p:childTnLst>
                              <p:par>
                                <p:cTn id="13" presetID="10" presetClass="entr" fill="hold" grpId="3" nodeType="afterEffect">
                                  <p:stCondLst>
                                    <p:cond delay="0"/>
                                  </p:stCondLst>
                                  <p:iterate>
                                    <p:tmAbs val="0"/>
                                  </p:iterate>
                                  <p:childTnLst>
                                    <p:set>
                                      <p:cBhvr>
                                        <p:cTn id="14" fill="hold"/>
                                        <p:tgtEl>
                                          <p:spTgt spid="294"/>
                                        </p:tgtEl>
                                        <p:attrNameLst>
                                          <p:attrName>style.visibility</p:attrName>
                                        </p:attrNameLst>
                                      </p:cBhvr>
                                      <p:to>
                                        <p:strVal val="visible"/>
                                      </p:to>
                                    </p:set>
                                    <p:animEffect transition="in" filter="fade">
                                      <p:cBhvr>
                                        <p:cTn id="15" dur="1500"/>
                                        <p:tgtEl>
                                          <p:spTgt spid="294"/>
                                        </p:tgtEl>
                                      </p:cBhvr>
                                    </p:animEffect>
                                  </p:childTnLst>
                                </p:cTn>
                              </p:par>
                            </p:childTnLst>
                          </p:cTn>
                        </p:par>
                        <p:par>
                          <p:cTn id="16" fill="hold">
                            <p:stCondLst>
                              <p:cond delay="5500"/>
                            </p:stCondLst>
                            <p:childTnLst>
                              <p:par>
                                <p:cTn id="17" presetID="22" presetClass="entr" presetSubtype="8" fill="hold" grpId="4" nodeType="afterEffect">
                                  <p:stCondLst>
                                    <p:cond delay="500"/>
                                  </p:stCondLst>
                                  <p:iterate>
                                    <p:tmAbs val="0"/>
                                  </p:iterate>
                                  <p:childTnLst>
                                    <p:set>
                                      <p:cBhvr>
                                        <p:cTn id="18" fill="hold"/>
                                        <p:tgtEl>
                                          <p:spTgt spid="306"/>
                                        </p:tgtEl>
                                        <p:attrNameLst>
                                          <p:attrName>style.visibility</p:attrName>
                                        </p:attrNameLst>
                                      </p:cBhvr>
                                      <p:to>
                                        <p:strVal val="visible"/>
                                      </p:to>
                                    </p:set>
                                    <p:animEffect transition="in" filter="wipe(left)">
                                      <p:cBhvr>
                                        <p:cTn id="19" dur="2000"/>
                                        <p:tgtEl>
                                          <p:spTgt spid="306"/>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5" nodeType="clickEffect">
                                  <p:stCondLst>
                                    <p:cond delay="0"/>
                                  </p:stCondLst>
                                  <p:iterate>
                                    <p:tmAbs val="0"/>
                                  </p:iterate>
                                  <p:childTnLst>
                                    <p:set>
                                      <p:cBhvr>
                                        <p:cTn id="23" fill="hold"/>
                                        <p:tgtEl>
                                          <p:spTgt spid="290"/>
                                        </p:tgtEl>
                                        <p:attrNameLst>
                                          <p:attrName>style.visibility</p:attrName>
                                        </p:attrNameLst>
                                      </p:cBhvr>
                                      <p:to>
                                        <p:strVal val="visible"/>
                                      </p:to>
                                    </p:set>
                                    <p:animEffect transition="in" filter="wipe(left)">
                                      <p:cBhvr>
                                        <p:cTn id="24" dur="2000"/>
                                        <p:tgtEl>
                                          <p:spTgt spid="290"/>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fill="hold" grpId="6" nodeType="clickEffect">
                                  <p:stCondLst>
                                    <p:cond delay="0"/>
                                  </p:stCondLst>
                                  <p:iterate>
                                    <p:tmAbs val="0"/>
                                  </p:iterate>
                                  <p:childTnLst>
                                    <p:set>
                                      <p:cBhvr>
                                        <p:cTn id="28" fill="hold"/>
                                        <p:tgtEl>
                                          <p:spTgt spid="303"/>
                                        </p:tgtEl>
                                        <p:attrNameLst>
                                          <p:attrName>style.visibility</p:attrName>
                                        </p:attrNameLst>
                                      </p:cBhvr>
                                      <p:to>
                                        <p:strVal val="visible"/>
                                      </p:to>
                                    </p:set>
                                    <p:animEffect transition="in" filter="fade">
                                      <p:cBhvr>
                                        <p:cTn id="29" dur="1500"/>
                                        <p:tgtEl>
                                          <p:spTgt spid="30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fill="hold" grpId="7" nodeType="clickEffect">
                                  <p:stCondLst>
                                    <p:cond delay="0"/>
                                  </p:stCondLst>
                                  <p:iterate>
                                    <p:tmAbs val="0"/>
                                  </p:iterate>
                                  <p:childTnLst>
                                    <p:set>
                                      <p:cBhvr>
                                        <p:cTn id="33" fill="hold"/>
                                        <p:tgtEl>
                                          <p:spTgt spid="297"/>
                                        </p:tgtEl>
                                        <p:attrNameLst>
                                          <p:attrName>style.visibility</p:attrName>
                                        </p:attrNameLst>
                                      </p:cBhvr>
                                      <p:to>
                                        <p:strVal val="visible"/>
                                      </p:to>
                                    </p:set>
                                    <p:animEffect transition="in" filter="fade">
                                      <p:cBhvr>
                                        <p:cTn id="34" dur="1500"/>
                                        <p:tgtEl>
                                          <p:spTgt spid="297"/>
                                        </p:tgtEl>
                                      </p:cBhvr>
                                    </p:animEffect>
                                  </p:childTnLst>
                                </p:cTn>
                              </p:par>
                            </p:childTnLst>
                          </p:cTn>
                        </p:par>
                        <p:par>
                          <p:cTn id="35" fill="hold">
                            <p:stCondLst>
                              <p:cond delay="1500"/>
                            </p:stCondLst>
                            <p:childTnLst>
                              <p:par>
                                <p:cTn id="36" presetID="22" presetClass="entr" presetSubtype="8" fill="hold" grpId="8" nodeType="afterEffect">
                                  <p:stCondLst>
                                    <p:cond delay="500"/>
                                  </p:stCondLst>
                                  <p:iterate>
                                    <p:tmAbs val="0"/>
                                  </p:iterate>
                                  <p:childTnLst>
                                    <p:set>
                                      <p:cBhvr>
                                        <p:cTn id="37" fill="hold"/>
                                        <p:tgtEl>
                                          <p:spTgt spid="304"/>
                                        </p:tgtEl>
                                        <p:attrNameLst>
                                          <p:attrName>style.visibility</p:attrName>
                                        </p:attrNameLst>
                                      </p:cBhvr>
                                      <p:to>
                                        <p:strVal val="visible"/>
                                      </p:to>
                                    </p:set>
                                    <p:animEffect transition="in" filter="wipe(left)">
                                      <p:cBhvr>
                                        <p:cTn id="38" dur="2000"/>
                                        <p:tgtEl>
                                          <p:spTgt spid="304"/>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9" nodeType="clickEffect">
                                  <p:stCondLst>
                                    <p:cond delay="0"/>
                                  </p:stCondLst>
                                  <p:iterate>
                                    <p:tmAbs val="0"/>
                                  </p:iterate>
                                  <p:childTnLst>
                                    <p:set>
                                      <p:cBhvr>
                                        <p:cTn id="42" fill="hold"/>
                                        <p:tgtEl>
                                          <p:spTgt spid="302"/>
                                        </p:tgtEl>
                                        <p:attrNameLst>
                                          <p:attrName>style.visibility</p:attrName>
                                        </p:attrNameLst>
                                      </p:cBhvr>
                                      <p:to>
                                        <p:strVal val="visible"/>
                                      </p:to>
                                    </p:set>
                                    <p:animEffect transition="in" filter="wipe(left)">
                                      <p:cBhvr>
                                        <p:cTn id="43" dur="2000"/>
                                        <p:tgtEl>
                                          <p:spTgt spid="3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0" grpId="5" animBg="1" advAuto="0"/>
      <p:bldP spid="291" grpId="1" animBg="1" advAuto="0"/>
      <p:bldP spid="294" grpId="3" animBg="1" advAuto="0"/>
      <p:bldP spid="297" grpId="7" animBg="1" advAuto="0"/>
      <p:bldP spid="302" grpId="9" animBg="1" advAuto="0"/>
      <p:bldP spid="303" grpId="6" animBg="1" advAuto="0"/>
      <p:bldP spid="304" grpId="8" animBg="1" advAuto="0"/>
      <p:bldP spid="305" grpId="2" animBg="1" advAuto="0"/>
      <p:bldP spid="306" grpId="4" animBg="1" advAuto="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 name="Temple Solomon's 1.jpg" descr="Temple Solomon's 1.jpg"/>
          <p:cNvPicPr>
            <a:picLocks noChangeAspect="1"/>
          </p:cNvPicPr>
          <p:nvPr/>
        </p:nvPicPr>
        <p:blipFill>
          <a:blip r:embed="rId2"/>
          <a:stretch>
            <a:fillRect/>
          </a:stretch>
        </p:blipFill>
        <p:spPr>
          <a:xfrm>
            <a:off x="3048000" y="1276350"/>
            <a:ext cx="18288000" cy="11855450"/>
          </a:xfrm>
          <a:prstGeom prst="rect">
            <a:avLst/>
          </a:prstGeom>
          <a:ln w="12700">
            <a:miter lim="400000"/>
          </a:ln>
        </p:spPr>
      </p:pic>
      <p:sp>
        <p:nvSpPr>
          <p:cNvPr id="309" name="Did It Matter How The Temple and Contents Were Made?"/>
          <p:cNvSpPr txBox="1"/>
          <p:nvPr/>
        </p:nvSpPr>
        <p:spPr>
          <a:xfrm>
            <a:off x="3070919" y="139700"/>
            <a:ext cx="17995206" cy="2532381"/>
          </a:xfrm>
          <a:prstGeom prst="rect">
            <a:avLst/>
          </a:prstGeom>
          <a:solidFill>
            <a:srgbClr val="FFFFFF"/>
          </a:solidFill>
          <a:ln w="63500">
            <a:solidFill>
              <a:srgbClr val="000000"/>
            </a:solidFill>
            <a:miter lim="400000"/>
          </a:ln>
          <a:extLst>
            <a:ext uri="{C572A759-6A51-4108-AA02-DFA0A04FC94B}">
              <ma14:wrappingTextBoxFlag xmlns:ma14="http://schemas.microsoft.com/office/mac/drawingml/2011/main" xmlns="" val="1"/>
            </a:ext>
          </a:extLst>
        </p:spPr>
        <p:txBody>
          <a:bodyPr tIns="91439" bIns="91439">
            <a:spAutoFit/>
          </a:bodyPr>
          <a:lstStyle>
            <a:lvl1pPr defTabSz="914400">
              <a:defRPr sz="6400"/>
            </a:lvl1pPr>
          </a:lstStyle>
          <a:p>
            <a:r>
              <a:t>Did It Matter How The Temple and Contents Were Made?</a:t>
            </a:r>
          </a:p>
        </p:txBody>
      </p:sp>
      <p:sp>
        <p:nvSpPr>
          <p:cNvPr id="310" name="Line"/>
          <p:cNvSpPr/>
          <p:nvPr/>
        </p:nvSpPr>
        <p:spPr>
          <a:xfrm flipV="1">
            <a:off x="12347487" y="2260599"/>
            <a:ext cx="527249" cy="8102602"/>
          </a:xfrm>
          <a:prstGeom prst="line">
            <a:avLst/>
          </a:prstGeom>
          <a:ln w="152400">
            <a:solidFill>
              <a:srgbClr val="FF0000"/>
            </a:solidFill>
            <a:tailEnd type="triangle"/>
          </a:ln>
          <a:effectLst>
            <a:outerShdw blurRad="76200" dist="38100" dir="5400000" rotWithShape="0">
              <a:srgbClr val="808080">
                <a:alpha val="37998"/>
              </a:srgbClr>
            </a:outerShdw>
          </a:effectLst>
        </p:spPr>
        <p:txBody>
          <a:bodyPr tIns="91439" bIns="91439"/>
          <a:lstStyle/>
          <a:p>
            <a:pPr algn="l" defTabSz="914400">
              <a:defRPr sz="4800">
                <a:latin typeface="Calibri"/>
                <a:ea typeface="Calibri"/>
                <a:cs typeface="Calibri"/>
                <a:sym typeface="Calibri"/>
              </a:defRPr>
            </a:pPr>
            <a:endParaRPr/>
          </a:p>
        </p:txBody>
      </p:sp>
      <p:sp>
        <p:nvSpPr>
          <p:cNvPr id="311" name="“All this, said David, “the LORD made me understand in writing by His hand upon me, all the details of this pattern.”…"/>
          <p:cNvSpPr txBox="1"/>
          <p:nvPr/>
        </p:nvSpPr>
        <p:spPr>
          <a:xfrm>
            <a:off x="3403600" y="9232900"/>
            <a:ext cx="17510125" cy="4272280"/>
          </a:xfrm>
          <a:prstGeom prst="rect">
            <a:avLst/>
          </a:prstGeom>
          <a:solidFill>
            <a:srgbClr val="FFFFFF"/>
          </a:solidFill>
          <a:ln w="76200">
            <a:solidFill>
              <a:srgbClr val="000000"/>
            </a:solidFill>
          </a:ln>
          <a:extLst>
            <a:ext uri="{C572A759-6A51-4108-AA02-DFA0A04FC94B}">
              <ma14:wrappingTextBoxFlag xmlns:ma14="http://schemas.microsoft.com/office/mac/drawingml/2011/main" xmlns="" val="1"/>
            </a:ext>
          </a:extLst>
        </p:spPr>
        <p:txBody>
          <a:bodyPr tIns="91439" bIns="91439">
            <a:spAutoFit/>
          </a:bodyPr>
          <a:lstStyle/>
          <a:p>
            <a:pPr defTabSz="914400">
              <a:defRPr sz="5600"/>
            </a:pPr>
            <a:r>
              <a:t>“All this, said David, “the LORD made me understand in writing by His hand upon me, all the details of this pattern.”</a:t>
            </a:r>
          </a:p>
          <a:p>
            <a:pPr defTabSz="914400">
              <a:defRPr sz="5600"/>
            </a:pPr>
            <a:r>
              <a:t>1 Chronicles 28:19</a:t>
            </a:r>
          </a:p>
        </p:txBody>
      </p:sp>
      <p:sp>
        <p:nvSpPr>
          <p:cNvPr id="312" name="Line"/>
          <p:cNvSpPr/>
          <p:nvPr/>
        </p:nvSpPr>
        <p:spPr>
          <a:xfrm>
            <a:off x="6248762" y="11869646"/>
            <a:ext cx="11097944" cy="0"/>
          </a:xfrm>
          <a:prstGeom prst="line">
            <a:avLst/>
          </a:prstGeom>
          <a:ln w="152400">
            <a:solidFill>
              <a:srgbClr val="FF0000"/>
            </a:solidFill>
          </a:ln>
          <a:effectLst>
            <a:outerShdw blurRad="76200" dist="38100" dir="5400000" rotWithShape="0">
              <a:srgbClr val="808080">
                <a:alpha val="37998"/>
              </a:srgbClr>
            </a:outerShdw>
          </a:effectLst>
        </p:spPr>
        <p:txBody>
          <a:bodyPr tIns="91439" bIns="91439"/>
          <a:lstStyle/>
          <a:p>
            <a:pPr algn="l" defTabSz="914400">
              <a:defRPr sz="4800">
                <a:latin typeface="Calibri"/>
                <a:ea typeface="Calibri"/>
                <a:cs typeface="Calibri"/>
                <a:sym typeface="Calibri"/>
              </a:defRPr>
            </a:pPr>
            <a:endParaRP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4" name="Temple Eoh 2.jpg" descr="Temple Eoh 2.jpg"/>
          <p:cNvPicPr>
            <a:picLocks noChangeAspect="1"/>
          </p:cNvPicPr>
          <p:nvPr/>
        </p:nvPicPr>
        <p:blipFill>
          <a:blip r:embed="rId2"/>
          <a:stretch>
            <a:fillRect/>
          </a:stretch>
        </p:blipFill>
        <p:spPr>
          <a:xfrm>
            <a:off x="-225449" y="-15809"/>
            <a:ext cx="25376410" cy="13841677"/>
          </a:xfrm>
          <a:prstGeom prst="rect">
            <a:avLst/>
          </a:prstGeom>
          <a:ln w="12700">
            <a:miter lim="400000"/>
          </a:ln>
        </p:spPr>
      </p:pic>
      <p:sp>
        <p:nvSpPr>
          <p:cNvPr id="315" name="Does God Care About What His Temple Looks Like Today?"/>
          <p:cNvSpPr txBox="1"/>
          <p:nvPr/>
        </p:nvSpPr>
        <p:spPr>
          <a:xfrm>
            <a:off x="3425489" y="279400"/>
            <a:ext cx="17533021" cy="914401"/>
          </a:xfrm>
          <a:prstGeom prst="rect">
            <a:avLst/>
          </a:prstGeom>
          <a:solidFill>
            <a:srgbClr val="FFFFFF"/>
          </a:solidFill>
          <a:ln w="63500">
            <a:solidFill>
              <a:srgbClr val="000000"/>
            </a:solidFill>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r>
              <a:t>Does God Care About What His Temple Looks Like Today?</a:t>
            </a: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 name="According To The Pattern"/>
          <p:cNvSpPr txBox="1"/>
          <p:nvPr/>
        </p:nvSpPr>
        <p:spPr>
          <a:xfrm>
            <a:off x="4974778" y="10572749"/>
            <a:ext cx="13417551" cy="1402081"/>
          </a:xfrm>
          <a:prstGeom prst="rect">
            <a:avLst/>
          </a:prstGeom>
          <a:solidFill>
            <a:srgbClr val="FFFFFF"/>
          </a:solidFill>
          <a:ln w="76200">
            <a:solidFill>
              <a:srgbClr val="FF0000"/>
            </a:solidFill>
          </a:ln>
          <a:extLst>
            <a:ext uri="{C572A759-6A51-4108-AA02-DFA0A04FC94B}">
              <ma14:wrappingTextBoxFlag xmlns:ma14="http://schemas.microsoft.com/office/mac/drawingml/2011/main" xmlns="" val="1"/>
            </a:ext>
          </a:extLst>
        </p:spPr>
        <p:txBody>
          <a:bodyPr tIns="91439" bIns="91439">
            <a:spAutoFit/>
          </a:bodyPr>
          <a:lstStyle>
            <a:lvl1pPr defTabSz="914400">
              <a:defRPr sz="6400"/>
            </a:lvl1pPr>
          </a:lstStyle>
          <a:p>
            <a:r>
              <a:t>According To The Pattern</a:t>
            </a:r>
          </a:p>
        </p:txBody>
      </p:sp>
      <p:sp>
        <p:nvSpPr>
          <p:cNvPr id="318" name="“Now if He were on earth, He would not be a priest at all, since there are those who offer the gifts according to the Law; Who serve a copy and shadow of the heavenly things, just as Moses was warned by God when he was about to erect the tabernacle; for, “SEE,” He says, “THAT YOU MAKE all things ACCORDING TO THE PATTERN WHICH WAS SHOWN YOU ON THE MOUNTAIN.”…"/>
          <p:cNvSpPr/>
          <p:nvPr/>
        </p:nvSpPr>
        <p:spPr>
          <a:xfrm>
            <a:off x="745421" y="330199"/>
            <a:ext cx="22791558" cy="8525409"/>
          </a:xfrm>
          <a:prstGeom prst="rect">
            <a:avLst/>
          </a:prstGeom>
          <a:ln w="76200">
            <a:solidFill>
              <a:srgbClr val="000000"/>
            </a:solidFill>
          </a:ln>
          <a:extLst>
            <a:ext uri="{C572A759-6A51-4108-AA02-DFA0A04FC94B}">
              <ma14:wrappingTextBoxFlag xmlns:ma14="http://schemas.microsoft.com/office/mac/drawingml/2011/main" xmlns="" val="1"/>
            </a:ext>
          </a:extLst>
        </p:spPr>
        <p:txBody>
          <a:bodyPr tIns="91439" bIns="91439">
            <a:spAutoFit/>
          </a:bodyPr>
          <a:lstStyle/>
          <a:p>
            <a:pPr algn="l" defTabSz="914400">
              <a:spcBef>
                <a:spcPts val="1200"/>
              </a:spcBef>
              <a:defRPr sz="5600"/>
            </a:pPr>
            <a:r>
              <a:rPr dirty="0"/>
              <a:t>“Now if He were on earth, He would not be a priest at all, since there are those who offer the gifts according to the Law; Who serve </a:t>
            </a:r>
            <a:r>
              <a:rPr sz="6300" u="sng" cap="all" dirty="0">
                <a:solidFill>
                  <a:srgbClr val="081AFF"/>
                </a:solidFill>
              </a:rPr>
              <a:t>a copy and shadow of the heavenly things</a:t>
            </a:r>
            <a:r>
              <a:rPr dirty="0"/>
              <a:t>, just as Moses was warned by God when he was about to erect the tabernacle; for, </a:t>
            </a:r>
            <a:r>
              <a:rPr sz="6200" dirty="0"/>
              <a:t>“</a:t>
            </a:r>
            <a:r>
              <a:rPr sz="6200" u="sng" dirty="0">
                <a:solidFill>
                  <a:srgbClr val="000090"/>
                </a:solidFill>
              </a:rPr>
              <a:t>SEE,” He says, “THAT YOU MAKE all things ACCORDING TO THE PATTERN WHICH WAS SHOWN YOU ON THE MOUNTAIN.</a:t>
            </a:r>
            <a:r>
              <a:rPr sz="6200" dirty="0"/>
              <a:t>”</a:t>
            </a:r>
          </a:p>
          <a:p>
            <a:pPr defTabSz="914400">
              <a:defRPr sz="5600"/>
            </a:pPr>
            <a:r>
              <a:rPr dirty="0"/>
              <a:t>Hebrews 8:4-5 </a:t>
            </a:r>
          </a:p>
        </p:txBody>
      </p:sp>
      <p:grpSp>
        <p:nvGrpSpPr>
          <p:cNvPr id="321" name="Group"/>
          <p:cNvGrpSpPr/>
          <p:nvPr/>
        </p:nvGrpSpPr>
        <p:grpSpPr>
          <a:xfrm>
            <a:off x="3317031" y="11658600"/>
            <a:ext cx="16733045" cy="1905000"/>
            <a:chOff x="0" y="0"/>
            <a:chExt cx="16733043" cy="1905000"/>
          </a:xfrm>
        </p:grpSpPr>
        <p:sp>
          <p:nvSpPr>
            <p:cNvPr id="319" name="Shape"/>
            <p:cNvSpPr/>
            <p:nvPr/>
          </p:nvSpPr>
          <p:spPr>
            <a:xfrm>
              <a:off x="7143" y="0"/>
              <a:ext cx="16725901" cy="1905000"/>
            </a:xfrm>
            <a:custGeom>
              <a:avLst/>
              <a:gdLst/>
              <a:ahLst/>
              <a:cxnLst>
                <a:cxn ang="0">
                  <a:pos x="wd2" y="hd2"/>
                </a:cxn>
                <a:cxn ang="5400000">
                  <a:pos x="wd2" y="hd2"/>
                </a:cxn>
                <a:cxn ang="10800000">
                  <a:pos x="wd2" y="hd2"/>
                </a:cxn>
                <a:cxn ang="16200000">
                  <a:pos x="wd2" y="hd2"/>
                </a:cxn>
              </a:cxnLst>
              <a:rect l="0" t="0" r="r" b="b"/>
              <a:pathLst>
                <a:path w="21600" h="21600" extrusionOk="0">
                  <a:moveTo>
                    <a:pt x="0" y="5400"/>
                  </a:moveTo>
                  <a:lnTo>
                    <a:pt x="77" y="5400"/>
                  </a:lnTo>
                  <a:lnTo>
                    <a:pt x="77" y="16200"/>
                  </a:lnTo>
                  <a:lnTo>
                    <a:pt x="0" y="16200"/>
                  </a:lnTo>
                  <a:close/>
                  <a:moveTo>
                    <a:pt x="154" y="5400"/>
                  </a:moveTo>
                  <a:lnTo>
                    <a:pt x="308" y="5400"/>
                  </a:lnTo>
                  <a:lnTo>
                    <a:pt x="308" y="16200"/>
                  </a:lnTo>
                  <a:lnTo>
                    <a:pt x="154" y="16200"/>
                  </a:lnTo>
                  <a:close/>
                  <a:moveTo>
                    <a:pt x="384" y="5400"/>
                  </a:moveTo>
                  <a:lnTo>
                    <a:pt x="20370" y="5400"/>
                  </a:lnTo>
                  <a:lnTo>
                    <a:pt x="20370" y="0"/>
                  </a:lnTo>
                  <a:lnTo>
                    <a:pt x="21600" y="10800"/>
                  </a:lnTo>
                  <a:lnTo>
                    <a:pt x="20370" y="21600"/>
                  </a:lnTo>
                  <a:lnTo>
                    <a:pt x="20370" y="16200"/>
                  </a:lnTo>
                  <a:lnTo>
                    <a:pt x="384" y="16200"/>
                  </a:lnTo>
                  <a:close/>
                </a:path>
              </a:pathLst>
            </a:custGeom>
            <a:solidFill>
              <a:srgbClr val="FFFFFF"/>
            </a:solidFill>
            <a:ln w="63500" cap="flat">
              <a:solidFill>
                <a:srgbClr val="000000"/>
              </a:solidFill>
              <a:prstDash val="solid"/>
              <a:round/>
            </a:ln>
            <a:effectLst>
              <a:outerShdw blurRad="76200" dist="38100" dir="5400000" rotWithShape="0">
                <a:srgbClr val="808080">
                  <a:alpha val="34999"/>
                </a:srgbClr>
              </a:outerShdw>
            </a:effectLst>
          </p:spPr>
          <p:txBody>
            <a:bodyPr wrap="square" lIns="91439" tIns="91439" rIns="91439" bIns="91439" numCol="1" anchor="ctr">
              <a:noAutofit/>
            </a:bodyPr>
            <a:lstStyle/>
            <a:p>
              <a:pPr defTabSz="914400">
                <a:defRPr sz="3600">
                  <a:solidFill>
                    <a:srgbClr val="FFFFFF"/>
                  </a:solidFill>
                  <a:effectLst>
                    <a:outerShdw blurRad="12700" dist="25400" dir="2700000" rotWithShape="0">
                      <a:srgbClr val="000000"/>
                    </a:outerShdw>
                  </a:effectLst>
                </a:defRPr>
              </a:pPr>
              <a:endParaRPr/>
            </a:p>
          </p:txBody>
        </p:sp>
        <p:sp>
          <p:nvSpPr>
            <p:cNvPr id="320" name="#1 Had A Purpose      #2 It Is The Lord’s"/>
            <p:cNvSpPr txBox="1"/>
            <p:nvPr/>
          </p:nvSpPr>
          <p:spPr>
            <a:xfrm>
              <a:off x="0" y="429259"/>
              <a:ext cx="15951994" cy="104648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91439" tIns="91439" rIns="91439" bIns="91439" numCol="1" anchor="ctr">
              <a:spAutoFit/>
            </a:bodyPr>
            <a:lstStyle>
              <a:lvl1pPr defTabSz="914400">
                <a:defRPr sz="4800">
                  <a:effectLst>
                    <a:outerShdw blurRad="12700" dist="25400" dir="2700000" rotWithShape="0">
                      <a:srgbClr val="000000"/>
                    </a:outerShdw>
                  </a:effectLst>
                </a:defRPr>
              </a:lvl1pPr>
            </a:lstStyle>
            <a:p>
              <a:r>
                <a:t>#1 Had A Purpose      #2 It Is The Lord’s</a:t>
              </a:r>
            </a:p>
          </p:txBody>
        </p:sp>
      </p:gr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3" name="Temple Eoh 2.jpg" descr="Temple Eoh 2.jpg"/>
          <p:cNvPicPr>
            <a:picLocks noChangeAspect="1"/>
          </p:cNvPicPr>
          <p:nvPr/>
        </p:nvPicPr>
        <p:blipFill>
          <a:blip r:embed="rId2"/>
          <a:stretch>
            <a:fillRect/>
          </a:stretch>
        </p:blipFill>
        <p:spPr>
          <a:xfrm>
            <a:off x="-225449" y="-15809"/>
            <a:ext cx="25376410" cy="13841677"/>
          </a:xfrm>
          <a:prstGeom prst="rect">
            <a:avLst/>
          </a:prstGeom>
          <a:ln w="12700">
            <a:miter lim="400000"/>
          </a:ln>
        </p:spPr>
      </p:pic>
      <p:sp>
        <p:nvSpPr>
          <p:cNvPr id="324" name="Does God Care About What His Temple Looks Like Today?"/>
          <p:cNvSpPr txBox="1"/>
          <p:nvPr/>
        </p:nvSpPr>
        <p:spPr>
          <a:xfrm>
            <a:off x="1892907" y="273050"/>
            <a:ext cx="20598185" cy="1028701"/>
          </a:xfrm>
          <a:prstGeom prst="rect">
            <a:avLst/>
          </a:prstGeom>
          <a:solidFill>
            <a:srgbClr val="FFFFFF"/>
          </a:solidFill>
          <a:ln w="63500">
            <a:solidFill>
              <a:srgbClr val="000000"/>
            </a:solidFill>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defRPr sz="4800"/>
            </a:lvl1pPr>
          </a:lstStyle>
          <a:p>
            <a:r>
              <a:t>Does God Care About What His Temple Looks Like Today?</a:t>
            </a:r>
          </a:p>
        </p:txBody>
      </p:sp>
      <p:sp>
        <p:nvSpPr>
          <p:cNvPr id="325" name="We Are Not Talking Just About A Physical Pattern……"/>
          <p:cNvSpPr txBox="1"/>
          <p:nvPr/>
        </p:nvSpPr>
        <p:spPr>
          <a:xfrm>
            <a:off x="1946276" y="7203215"/>
            <a:ext cx="21032962" cy="1892301"/>
          </a:xfrm>
          <a:prstGeom prst="rect">
            <a:avLst/>
          </a:prstGeom>
          <a:solidFill>
            <a:srgbClr val="FFFFFF"/>
          </a:solidFill>
          <a:ln w="63500">
            <a:solidFill>
              <a:srgbClr val="000000"/>
            </a:solidFill>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defRPr sz="4800"/>
            </a:pPr>
            <a:r>
              <a:t>We Are Not Talking Just About A Physical Pattern…</a:t>
            </a:r>
          </a:p>
          <a:p>
            <a:pPr>
              <a:defRPr sz="4800"/>
            </a:pPr>
            <a:r>
              <a:t>But A Spiritual Pattern Of The Spiritual Temple That We Are.</a:t>
            </a: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 name="Temple…"/>
          <p:cNvSpPr txBox="1"/>
          <p:nvPr/>
        </p:nvSpPr>
        <p:spPr>
          <a:xfrm>
            <a:off x="12614275" y="5401309"/>
            <a:ext cx="6197600" cy="1744981"/>
          </a:xfrm>
          <a:prstGeom prst="rect">
            <a:avLst/>
          </a:prstGeom>
          <a:solidFill>
            <a:srgbClr val="FFFFFF"/>
          </a:solidFill>
          <a:ln w="76200">
            <a:solidFill>
              <a:srgbClr val="FF0000"/>
            </a:solidFill>
          </a:ln>
          <a:extLst>
            <a:ext uri="{C572A759-6A51-4108-AA02-DFA0A04FC94B}">
              <ma14:wrappingTextBoxFlag xmlns:ma14="http://schemas.microsoft.com/office/mac/drawingml/2011/main" xmlns="" val="1"/>
            </a:ext>
          </a:extLst>
        </p:spPr>
        <p:txBody>
          <a:bodyPr tIns="91439" bIns="91439">
            <a:spAutoFit/>
          </a:bodyPr>
          <a:lstStyle>
            <a:lvl1pPr defTabSz="914400">
              <a:defRPr sz="8300"/>
            </a:lvl1pPr>
          </a:lstStyle>
          <a:p>
            <a:r>
              <a:t>Temple…</a:t>
            </a:r>
          </a:p>
        </p:txBody>
      </p:sp>
      <p:sp>
        <p:nvSpPr>
          <p:cNvPr id="328" name="(19) So then you are no longer strangers and aliens, but you are fellow citizens with the saints, and are of God’s household  (20) having been built on the foundation of the apostles and prophets, Christ Jesus Himself being the corner stone,  (21) in whom the whole building, being fitted together, is growing into a holy temple in the Lord,  (22) in whom you also are being built together into a dwelling of God in the Spirit.   Eph. 2:19-22"/>
          <p:cNvSpPr txBox="1"/>
          <p:nvPr/>
        </p:nvSpPr>
        <p:spPr>
          <a:xfrm>
            <a:off x="1166316" y="441325"/>
            <a:ext cx="21646556" cy="5427981"/>
          </a:xfrm>
          <a:prstGeom prst="rect">
            <a:avLst/>
          </a:prstGeom>
          <a:ln w="12700">
            <a:miter lim="400000"/>
          </a:ln>
          <a:extLst>
            <a:ext uri="{C572A759-6A51-4108-AA02-DFA0A04FC94B}">
              <ma14:wrappingTextBoxFlag xmlns:ma14="http://schemas.microsoft.com/office/mac/drawingml/2011/main" xmlns="" val="1"/>
            </a:ext>
          </a:extLst>
        </p:spPr>
        <p:txBody>
          <a:bodyPr tIns="91439" bIns="91439">
            <a:spAutoFit/>
          </a:bodyPr>
          <a:lstStyle/>
          <a:p>
            <a:pPr algn="l" defTabSz="914400"/>
            <a:r>
              <a:t>(19) So then you are no longer strangers and aliens, but you are fellow citizens with the saints, and </a:t>
            </a:r>
            <a:r>
              <a:rPr u="sng"/>
              <a:t>are of God’s household</a:t>
            </a:r>
            <a:r>
              <a:t>  (20) having been built on the foundation of the apostles and prophets, </a:t>
            </a:r>
            <a:r>
              <a:rPr>
                <a:solidFill>
                  <a:srgbClr val="000090"/>
                </a:solidFill>
              </a:rPr>
              <a:t>Christ Jesus</a:t>
            </a:r>
            <a:r>
              <a:t> Himself being the corner stone,  (21) </a:t>
            </a:r>
            <a:r>
              <a:rPr>
                <a:solidFill>
                  <a:srgbClr val="000090"/>
                </a:solidFill>
              </a:rPr>
              <a:t>in whom</a:t>
            </a:r>
            <a:r>
              <a:t> the whole building, being fitted together, </a:t>
            </a:r>
            <a:r>
              <a:rPr u="sng"/>
              <a:t>is growing into a holy temple in the Lord</a:t>
            </a:r>
            <a:r>
              <a:t>,  (22) </a:t>
            </a:r>
            <a:r>
              <a:rPr>
                <a:solidFill>
                  <a:srgbClr val="000090"/>
                </a:solidFill>
              </a:rPr>
              <a:t>in whom</a:t>
            </a:r>
            <a:r>
              <a:t> </a:t>
            </a:r>
            <a:r>
              <a:rPr u="sng"/>
              <a:t>you also are being built together into a dwelling of God in the Spirit</a:t>
            </a:r>
            <a:r>
              <a:t>.   Eph. 2:19-22</a:t>
            </a:r>
          </a:p>
        </p:txBody>
      </p:sp>
      <p:sp>
        <p:nvSpPr>
          <p:cNvPr id="329" name="Eph. 2:19-22…"/>
          <p:cNvSpPr/>
          <p:nvPr/>
        </p:nvSpPr>
        <p:spPr>
          <a:xfrm>
            <a:off x="13017500" y="11442700"/>
            <a:ext cx="5391150" cy="1554480"/>
          </a:xfrm>
          <a:prstGeom prst="rect">
            <a:avLst/>
          </a:prstGeom>
          <a:solidFill>
            <a:srgbClr val="FFFFFF"/>
          </a:solidFill>
          <a:ln w="76200">
            <a:solidFill>
              <a:srgbClr val="FF0000"/>
            </a:solidFill>
          </a:ln>
          <a:extLst>
            <a:ext uri="{C572A759-6A51-4108-AA02-DFA0A04FC94B}">
              <ma14:wrappingTextBoxFlag xmlns:ma14="http://schemas.microsoft.com/office/mac/drawingml/2011/main" xmlns="" val="1"/>
            </a:ext>
          </a:extLst>
        </p:spPr>
        <p:txBody>
          <a:bodyPr tIns="91439" bIns="91439">
            <a:spAutoFit/>
          </a:bodyPr>
          <a:lstStyle/>
          <a:p>
            <a:pPr defTabSz="914400">
              <a:defRPr sz="3600"/>
            </a:pPr>
            <a:r>
              <a:t>Eph. 2:19-22</a:t>
            </a:r>
          </a:p>
          <a:p>
            <a:pPr defTabSz="914400">
              <a:defRPr sz="3600"/>
            </a:pPr>
            <a:r>
              <a:t>1 Cor. 3:16-17</a:t>
            </a:r>
          </a:p>
        </p:txBody>
      </p:sp>
      <p:sp>
        <p:nvSpPr>
          <p:cNvPr id="330" name="(16) Do you not know that you are a temple of God and that the Spirit of God dwells in you? (17) If any man destroys the temple of God, God will destroy him, for the temple of God is holy, and that is what you are.    1 Cor. 3:16-17"/>
          <p:cNvSpPr txBox="1"/>
          <p:nvPr/>
        </p:nvSpPr>
        <p:spPr>
          <a:xfrm>
            <a:off x="1480244" y="8759825"/>
            <a:ext cx="21018698" cy="3180080"/>
          </a:xfrm>
          <a:prstGeom prst="rect">
            <a:avLst/>
          </a:prstGeom>
          <a:ln w="12700">
            <a:miter lim="400000"/>
          </a:ln>
          <a:extLst>
            <a:ext uri="{C572A759-6A51-4108-AA02-DFA0A04FC94B}">
              <ma14:wrappingTextBoxFlag xmlns:ma14="http://schemas.microsoft.com/office/mac/drawingml/2011/main" xmlns="" val="1"/>
            </a:ext>
          </a:extLst>
        </p:spPr>
        <p:txBody>
          <a:bodyPr tIns="91439" bIns="91439">
            <a:spAutoFit/>
          </a:bodyPr>
          <a:lstStyle/>
          <a:p>
            <a:pPr algn="l" defTabSz="914400"/>
            <a:r>
              <a:t> (16) </a:t>
            </a:r>
            <a:r>
              <a:rPr u="sng"/>
              <a:t>Do you not know</a:t>
            </a:r>
            <a:r>
              <a:t> that </a:t>
            </a:r>
            <a:r>
              <a:rPr>
                <a:solidFill>
                  <a:srgbClr val="000090"/>
                </a:solidFill>
              </a:rPr>
              <a:t>you are a temple of God</a:t>
            </a:r>
            <a:r>
              <a:t> and that </a:t>
            </a:r>
            <a:r>
              <a:rPr>
                <a:solidFill>
                  <a:srgbClr val="000090"/>
                </a:solidFill>
              </a:rPr>
              <a:t>the Spirit of God dwells in you</a:t>
            </a:r>
            <a:r>
              <a:t>? (17) If any man </a:t>
            </a:r>
            <a:r>
              <a:rPr u="sng"/>
              <a:t>destroys the temple of God</a:t>
            </a:r>
            <a:r>
              <a:t>, God will destroy him, </a:t>
            </a:r>
            <a:r>
              <a:rPr u="sng"/>
              <a:t>for the temple of God is holy</a:t>
            </a:r>
            <a:r>
              <a:t>, </a:t>
            </a:r>
            <a:r>
              <a:rPr u="sng"/>
              <a:t>and that is what you are</a:t>
            </a:r>
            <a:r>
              <a:t>.    1 Cor. 3:16-17</a:t>
            </a: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1" nodeType="clickEffect">
                                  <p:stCondLst>
                                    <p:cond delay="0"/>
                                  </p:stCondLst>
                                  <p:iterate>
                                    <p:tmAbs val="0"/>
                                  </p:iterate>
                                  <p:childTnLst>
                                    <p:set>
                                      <p:cBhvr>
                                        <p:cTn id="6" fill="hold"/>
                                        <p:tgtEl>
                                          <p:spTgt spid="330"/>
                                        </p:tgtEl>
                                        <p:attrNameLst>
                                          <p:attrName>style.visibility</p:attrName>
                                        </p:attrNameLst>
                                      </p:cBhvr>
                                      <p:to>
                                        <p:strVal val="visible"/>
                                      </p:to>
                                    </p:set>
                                    <p:anim calcmode="lin" valueType="num">
                                      <p:cBhvr>
                                        <p:cTn id="7" dur="2000" fill="hold"/>
                                        <p:tgtEl>
                                          <p:spTgt spid="330"/>
                                        </p:tgtEl>
                                        <p:attrNameLst>
                                          <p:attrName>ppt_w</p:attrName>
                                        </p:attrNameLst>
                                      </p:cBhvr>
                                      <p:tavLst>
                                        <p:tav tm="0">
                                          <p:val>
                                            <p:fltVal val="0"/>
                                          </p:val>
                                        </p:tav>
                                        <p:tav tm="100000">
                                          <p:val>
                                            <p:strVal val="#ppt_w"/>
                                          </p:val>
                                        </p:tav>
                                      </p:tavLst>
                                    </p:anim>
                                    <p:anim calcmode="lin" valueType="num">
                                      <p:cBhvr>
                                        <p:cTn id="8" dur="2000" fill="hold"/>
                                        <p:tgtEl>
                                          <p:spTgt spid="33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0" grpId="1" animBg="1" advAuto="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23) “Moreover, they shall teach My people the difference between the holy and the profane, and cause them to discern between the unclean and the clean.  (24) “In a dispute they shall take their stand to judge; they shall judge it according to My ordinances. They shall also keep My laws and My statutes in all My appointed feasts and sanctify My sabbaths.…"/>
          <p:cNvSpPr txBox="1"/>
          <p:nvPr/>
        </p:nvSpPr>
        <p:spPr>
          <a:xfrm>
            <a:off x="2183745" y="2584449"/>
            <a:ext cx="20016511" cy="10203181"/>
          </a:xfrm>
          <a:prstGeom prst="rect">
            <a:avLst/>
          </a:prstGeom>
          <a:ln w="12700">
            <a:miter lim="400000"/>
          </a:ln>
          <a:extLst>
            <a:ext uri="{C572A759-6A51-4108-AA02-DFA0A04FC94B}">
              <ma14:wrappingTextBoxFlag xmlns:ma14="http://schemas.microsoft.com/office/mac/drawingml/2011/main" xmlns="" val="1"/>
            </a:ext>
          </a:extLst>
        </p:spPr>
        <p:txBody>
          <a:bodyPr tIns="91439" bIns="91439">
            <a:spAutoFit/>
          </a:bodyPr>
          <a:lstStyle/>
          <a:p>
            <a:pPr algn="l" defTabSz="914400">
              <a:spcBef>
                <a:spcPts val="2400"/>
              </a:spcBef>
              <a:defRPr sz="6000"/>
            </a:pPr>
            <a:r>
              <a:t>(23) “Moreover, they shall teach My people </a:t>
            </a:r>
            <a:r>
              <a:rPr u="sng">
                <a:solidFill>
                  <a:srgbClr val="000090"/>
                </a:solidFill>
              </a:rPr>
              <a:t>the difference between the holy and the profane</a:t>
            </a:r>
            <a:r>
              <a:t>, and cause them to </a:t>
            </a:r>
            <a:r>
              <a:rPr u="sng">
                <a:solidFill>
                  <a:srgbClr val="000090"/>
                </a:solidFill>
              </a:rPr>
              <a:t>discern between the unclean and the clean</a:t>
            </a:r>
            <a:r>
              <a:t>.  (24) “In a dispute they shall take their stand to judge; they shall judge it </a:t>
            </a:r>
            <a:r>
              <a:rPr u="sng">
                <a:solidFill>
                  <a:srgbClr val="000090"/>
                </a:solidFill>
              </a:rPr>
              <a:t>according to My ordinances. They shall also keep My laws and My statutes in all My appointed feasts and sanctify My sabbaths</a:t>
            </a:r>
            <a:r>
              <a:t>.</a:t>
            </a:r>
          </a:p>
          <a:p>
            <a:pPr defTabSz="914400">
              <a:defRPr sz="6000"/>
            </a:pPr>
            <a:r>
              <a:t>Ezekiel 44:23-24</a:t>
            </a:r>
          </a:p>
        </p:txBody>
      </p:sp>
      <p:sp>
        <p:nvSpPr>
          <p:cNvPr id="333" name="Consider Ezekiel 40-48"/>
          <p:cNvSpPr txBox="1"/>
          <p:nvPr/>
        </p:nvSpPr>
        <p:spPr>
          <a:xfrm>
            <a:off x="7709048" y="533400"/>
            <a:ext cx="7695904" cy="9652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4800"/>
            </a:lvl1pPr>
          </a:lstStyle>
          <a:p>
            <a:r>
              <a:t>Consider Ezekiel 40-48</a:t>
            </a: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 name="Ezekiel Measuring ch 40 vs 3.gif" descr="Ezekiel Measuring ch 40 vs 3.gif"/>
          <p:cNvPicPr>
            <a:picLocks noChangeAspect="1"/>
          </p:cNvPicPr>
          <p:nvPr/>
        </p:nvPicPr>
        <p:blipFill>
          <a:blip r:embed="rId2"/>
          <a:stretch>
            <a:fillRect/>
          </a:stretch>
        </p:blipFill>
        <p:spPr>
          <a:xfrm>
            <a:off x="4484687" y="2200275"/>
            <a:ext cx="15138401" cy="8661400"/>
          </a:xfrm>
          <a:prstGeom prst="rect">
            <a:avLst/>
          </a:prstGeom>
          <a:ln w="12700">
            <a:miter lim="400000"/>
          </a:ln>
        </p:spPr>
      </p:pic>
      <p:sp>
        <p:nvSpPr>
          <p:cNvPr id="338" name="Temple… (Ezek. 40:3-5)"/>
          <p:cNvSpPr txBox="1"/>
          <p:nvPr/>
        </p:nvSpPr>
        <p:spPr>
          <a:xfrm>
            <a:off x="6987877" y="10106025"/>
            <a:ext cx="11046421" cy="1325880"/>
          </a:xfrm>
          <a:prstGeom prst="rect">
            <a:avLst/>
          </a:prstGeom>
          <a:ln w="12700">
            <a:miter lim="400000"/>
          </a:ln>
          <a:extLst>
            <a:ext uri="{C572A759-6A51-4108-AA02-DFA0A04FC94B}">
              <ma14:wrappingTextBoxFlag xmlns:ma14="http://schemas.microsoft.com/office/mac/drawingml/2011/main" xmlns="" val="1"/>
            </a:ext>
          </a:extLst>
        </p:spPr>
        <p:txBody>
          <a:bodyPr tIns="91439" bIns="91439">
            <a:spAutoFit/>
          </a:bodyPr>
          <a:lstStyle>
            <a:lvl1pPr defTabSz="914400">
              <a:lnSpc>
                <a:spcPct val="80000"/>
              </a:lnSpc>
              <a:defRPr sz="6400"/>
            </a:lvl1pPr>
          </a:lstStyle>
          <a:p>
            <a:r>
              <a:t>Temple… (Ezek. 40:3-5)</a:t>
            </a:r>
          </a:p>
        </p:txBody>
      </p:sp>
      <p:sp>
        <p:nvSpPr>
          <p:cNvPr id="339" name="Line of Flax…"/>
          <p:cNvSpPr txBox="1"/>
          <p:nvPr/>
        </p:nvSpPr>
        <p:spPr>
          <a:xfrm>
            <a:off x="3255962" y="11315700"/>
            <a:ext cx="17595851" cy="2180590"/>
          </a:xfrm>
          <a:prstGeom prst="rect">
            <a:avLst/>
          </a:prstGeom>
          <a:ln w="63500">
            <a:solidFill>
              <a:srgbClr val="000000"/>
            </a:solidFill>
          </a:ln>
          <a:extLst>
            <a:ext uri="{C572A759-6A51-4108-AA02-DFA0A04FC94B}">
              <ma14:wrappingTextBoxFlag xmlns:ma14="http://schemas.microsoft.com/office/mac/drawingml/2011/main" xmlns="" val="1"/>
            </a:ext>
          </a:extLst>
        </p:spPr>
        <p:txBody>
          <a:bodyPr tIns="91439" bIns="91439">
            <a:spAutoFit/>
          </a:bodyPr>
          <a:lstStyle/>
          <a:p>
            <a:pPr algn="l" defTabSz="914400">
              <a:lnSpc>
                <a:spcPct val="90000"/>
              </a:lnSpc>
              <a:buClr>
                <a:srgbClr val="FF0000"/>
              </a:buClr>
              <a:buSzPct val="100000"/>
              <a:buChar char="✓"/>
              <a:defRPr sz="4000">
                <a:solidFill>
                  <a:srgbClr val="000090"/>
                </a:solidFill>
              </a:defRPr>
            </a:pPr>
            <a:r>
              <a:t>Line of Flax</a:t>
            </a:r>
          </a:p>
          <a:p>
            <a:pPr marL="457200" lvl="1" indent="0" algn="l" defTabSz="914400">
              <a:lnSpc>
                <a:spcPct val="90000"/>
              </a:lnSpc>
              <a:buClr>
                <a:srgbClr val="FF0000"/>
              </a:buClr>
              <a:buSzPct val="100000"/>
              <a:buFont typeface="Arial"/>
              <a:buChar char="•"/>
              <a:defRPr sz="3600">
                <a:solidFill>
                  <a:srgbClr val="000090"/>
                </a:solidFill>
              </a:defRPr>
            </a:pPr>
            <a:r>
              <a:t>(Plumb Bob? Way to Measure Larger Distances? Around Objects?)</a:t>
            </a:r>
          </a:p>
          <a:p>
            <a:pPr algn="l" defTabSz="914400">
              <a:lnSpc>
                <a:spcPct val="90000"/>
              </a:lnSpc>
              <a:buClr>
                <a:srgbClr val="FF0000"/>
              </a:buClr>
              <a:buSzPct val="100000"/>
              <a:buChar char="✓"/>
              <a:defRPr sz="4000">
                <a:solidFill>
                  <a:srgbClr val="000090"/>
                </a:solidFill>
              </a:defRPr>
            </a:pPr>
            <a:r>
              <a:t>Measuring Rod</a:t>
            </a:r>
          </a:p>
        </p:txBody>
      </p:sp>
      <p:sp>
        <p:nvSpPr>
          <p:cNvPr id="340" name="Measure Exactly…"/>
          <p:cNvSpPr txBox="1"/>
          <p:nvPr/>
        </p:nvSpPr>
        <p:spPr>
          <a:xfrm>
            <a:off x="3048000" y="200025"/>
            <a:ext cx="18272125" cy="1783080"/>
          </a:xfrm>
          <a:prstGeom prst="rect">
            <a:avLst/>
          </a:prstGeom>
          <a:solidFill>
            <a:srgbClr val="FFFFFF"/>
          </a:solidFill>
          <a:ln w="114300">
            <a:solidFill>
              <a:srgbClr val="000000"/>
            </a:solidFill>
          </a:ln>
          <a:extLst>
            <a:ext uri="{C572A759-6A51-4108-AA02-DFA0A04FC94B}">
              <ma14:wrappingTextBoxFlag xmlns:ma14="http://schemas.microsoft.com/office/mac/drawingml/2011/main" xmlns="" val="1"/>
            </a:ext>
          </a:extLst>
        </p:spPr>
        <p:txBody>
          <a:bodyPr tIns="91439" bIns="91439">
            <a:spAutoFit/>
          </a:bodyPr>
          <a:lstStyle>
            <a:lvl1pPr defTabSz="914400">
              <a:defRPr sz="8300"/>
            </a:lvl1pPr>
          </a:lstStyle>
          <a:p>
            <a:r>
              <a:t>Measure Exactly…</a:t>
            </a: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 name="(3) So He brought me there; and behold, there was a man whose appearance was like the appearance of bronze, with a line of flax and a measuring rod in his hand; and he was standing in the gateway.…"/>
          <p:cNvSpPr txBox="1"/>
          <p:nvPr/>
        </p:nvSpPr>
        <p:spPr>
          <a:xfrm>
            <a:off x="1971643" y="933449"/>
            <a:ext cx="19932713" cy="113411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lgn="l" defTabSz="457200">
              <a:defRPr>
                <a:solidFill>
                  <a:srgbClr val="272727"/>
                </a:solidFill>
              </a:defRPr>
            </a:pPr>
            <a:r>
              <a:t>(3) So He brought me there; and behold, there was a man whose appearance was like the appearance of bronze, with a line of flax and a measuring rod in his hand; and he was standing in the gateway.</a:t>
            </a:r>
          </a:p>
          <a:p>
            <a:pPr algn="l" defTabSz="457200">
              <a:defRPr>
                <a:solidFill>
                  <a:srgbClr val="272727"/>
                </a:solidFill>
              </a:defRPr>
            </a:pPr>
            <a:r>
              <a:t>4 The man said to me, “Son of man, see with your eyes, hear with your ears, and give attention to all that I am going to show you; for you have been brought here in order to show it to you. Declare to the house of Israel all that you see.”</a:t>
            </a:r>
          </a:p>
          <a:p>
            <a:pPr defTabSz="457200">
              <a:defRPr>
                <a:solidFill>
                  <a:srgbClr val="272727"/>
                </a:solidFill>
              </a:defRPr>
            </a:pPr>
            <a:r>
              <a:t>Measurements Relating to the Temple</a:t>
            </a:r>
          </a:p>
          <a:p>
            <a:pPr algn="l" defTabSz="457200">
              <a:defRPr>
                <a:solidFill>
                  <a:srgbClr val="272727"/>
                </a:solidFill>
              </a:defRPr>
            </a:pPr>
            <a:r>
              <a:t>5 ¶ And behold, there was a wall on the outside of the temple all around, and in the man’s hand was a measuring rod of six cubits, each of which was a cubit and a handbreadth. So he measured the thickness of the wall, one rod; and the height, one rod.</a:t>
            </a:r>
          </a:p>
          <a:p>
            <a:endParaRPr/>
          </a:p>
          <a:p>
            <a:r>
              <a:t>Ezekiel 40:3-5</a:t>
            </a: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44" name="Temple…"/>
          <p:cNvSpPr txBox="1"/>
          <p:nvPr/>
        </p:nvSpPr>
        <p:spPr>
          <a:xfrm>
            <a:off x="3971925" y="123825"/>
            <a:ext cx="16163925" cy="1325880"/>
          </a:xfrm>
          <a:prstGeom prst="rect">
            <a:avLst/>
          </a:prstGeom>
          <a:ln w="12700">
            <a:miter lim="400000"/>
          </a:ln>
          <a:extLst>
            <a:ext uri="{C572A759-6A51-4108-AA02-DFA0A04FC94B}">
              <ma14:wrappingTextBoxFlag xmlns:ma14="http://schemas.microsoft.com/office/mac/drawingml/2011/main" xmlns="" val="1"/>
            </a:ext>
          </a:extLst>
        </p:spPr>
        <p:txBody>
          <a:bodyPr tIns="91439" bIns="91439">
            <a:spAutoFit/>
          </a:bodyPr>
          <a:lstStyle>
            <a:lvl1pPr defTabSz="914400">
              <a:defRPr sz="6400"/>
            </a:lvl1pPr>
          </a:lstStyle>
          <a:p>
            <a:r>
              <a:t>Temple…</a:t>
            </a:r>
          </a:p>
        </p:txBody>
      </p:sp>
      <p:pic>
        <p:nvPicPr>
          <p:cNvPr id="345" name="Ezekiel-40-temple.jpg" descr="Ezekiel-40-temple.jpg"/>
          <p:cNvPicPr>
            <a:picLocks noChangeAspect="1"/>
          </p:cNvPicPr>
          <p:nvPr/>
        </p:nvPicPr>
        <p:blipFill>
          <a:blip r:embed="rId2"/>
          <a:stretch>
            <a:fillRect/>
          </a:stretch>
        </p:blipFill>
        <p:spPr>
          <a:xfrm>
            <a:off x="3048000" y="0"/>
            <a:ext cx="18288000" cy="13716000"/>
          </a:xfrm>
          <a:prstGeom prst="rect">
            <a:avLst/>
          </a:prstGeom>
          <a:ln w="12700">
            <a:miter lim="400000"/>
          </a:ln>
        </p:spPr>
      </p:pic>
      <p:sp>
        <p:nvSpPr>
          <p:cNvPr id="346" name="Ezekiel 42:20…"/>
          <p:cNvSpPr txBox="1"/>
          <p:nvPr/>
        </p:nvSpPr>
        <p:spPr>
          <a:xfrm>
            <a:off x="3063875" y="10925175"/>
            <a:ext cx="18272125" cy="2862580"/>
          </a:xfrm>
          <a:prstGeom prst="rect">
            <a:avLst/>
          </a:prstGeom>
          <a:solidFill>
            <a:srgbClr val="000000"/>
          </a:solidFill>
          <a:ln w="114300">
            <a:solidFill>
              <a:srgbClr val="000000"/>
            </a:solidFill>
          </a:ln>
          <a:extLst>
            <a:ext uri="{C572A759-6A51-4108-AA02-DFA0A04FC94B}">
              <ma14:wrappingTextBoxFlag xmlns:ma14="http://schemas.microsoft.com/office/mac/drawingml/2011/main" xmlns="" val="1"/>
            </a:ext>
          </a:extLst>
        </p:spPr>
        <p:txBody>
          <a:bodyPr tIns="91439" bIns="91439">
            <a:spAutoFit/>
          </a:bodyPr>
          <a:lstStyle/>
          <a:p>
            <a:pPr defTabSz="914400">
              <a:defRPr sz="7200">
                <a:solidFill>
                  <a:srgbClr val="FFFFFF"/>
                </a:solidFill>
              </a:defRPr>
            </a:pPr>
            <a:r>
              <a:t>Ezekiel 42:20</a:t>
            </a:r>
          </a:p>
          <a:p>
            <a:pPr defTabSz="914400">
              <a:defRPr sz="7200">
                <a:solidFill>
                  <a:srgbClr val="FFFFFF"/>
                </a:solidFill>
              </a:defRPr>
            </a:pPr>
            <a:r>
              <a:t>Holy and Profane</a:t>
            </a: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 name="Image" descr="Image"/>
          <p:cNvPicPr>
            <a:picLocks/>
          </p:cNvPicPr>
          <p:nvPr/>
        </p:nvPicPr>
        <p:blipFill>
          <a:blip r:embed="rId2"/>
          <a:stretch>
            <a:fillRect/>
          </a:stretch>
        </p:blipFill>
        <p:spPr>
          <a:xfrm>
            <a:off x="31650" y="-181537"/>
            <a:ext cx="24320700" cy="14079074"/>
          </a:xfrm>
          <a:prstGeom prst="rect">
            <a:avLst/>
          </a:prstGeom>
          <a:ln w="12700">
            <a:miter lim="400000"/>
          </a:ln>
        </p:spPr>
      </p:pic>
      <p:sp>
        <p:nvSpPr>
          <p:cNvPr id="349" name="Physical Pattern (Blue Print) Of Physical Tabernacle and Temple…"/>
          <p:cNvSpPr txBox="1"/>
          <p:nvPr/>
        </p:nvSpPr>
        <p:spPr>
          <a:xfrm>
            <a:off x="1021159" y="11449049"/>
            <a:ext cx="22341682" cy="1892301"/>
          </a:xfrm>
          <a:prstGeom prst="rect">
            <a:avLst/>
          </a:prstGeom>
          <a:solidFill>
            <a:srgbClr val="FFFFFF"/>
          </a:solidFill>
          <a:ln w="63500">
            <a:solidFill>
              <a:srgbClr val="000000"/>
            </a:solidFill>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defRPr sz="4800"/>
            </a:pPr>
            <a:r>
              <a:t>Physical Pattern (Blue Print) Of Physical Tabernacle and Temple</a:t>
            </a:r>
          </a:p>
          <a:p>
            <a:pPr>
              <a:defRPr sz="4800"/>
            </a:pPr>
            <a:r>
              <a:t>Spiritual Pattern (Blue Print) Of Spiritual Temple Of God</a:t>
            </a:r>
          </a:p>
        </p:txBody>
      </p:sp>
      <p:sp>
        <p:nvSpPr>
          <p:cNvPr id="350" name="(23) Therefore it was necessary for the copies of the things in the heavens to be cleansed with these, but the heavenly things themselves with better sacrifices than these. (24) For Christ did not enter a holy place made with hands, a mere copy of the true one, but into heaven itself, now to appear in the presence of God for us;…"/>
          <p:cNvSpPr txBox="1"/>
          <p:nvPr/>
        </p:nvSpPr>
        <p:spPr>
          <a:xfrm>
            <a:off x="1793131" y="1888534"/>
            <a:ext cx="20797737" cy="6210301"/>
          </a:xfrm>
          <a:prstGeom prst="rect">
            <a:avLst/>
          </a:prstGeom>
          <a:solidFill>
            <a:srgbClr val="FFFFFF"/>
          </a:solidFill>
          <a:ln w="63500">
            <a:solidFill>
              <a:srgbClr val="000000"/>
            </a:solidFill>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marL="254000" marR="254000" algn="l" defTabSz="457200">
              <a:defRPr sz="4800"/>
            </a:pPr>
            <a:r>
              <a:rPr dirty="0"/>
              <a:t>(23) Therefore it was necessary for the copies of the things in the heavens to be cleansed with these, but the heavenly things themselves with better sacrifices than these. (24) For Christ did not enter a holy place made with hands, a mere copy of the true one, but into heaven itself, now to appear in the presence of God for us;</a:t>
            </a:r>
          </a:p>
          <a:p>
            <a:pPr marL="254000" marR="254000">
              <a:defRPr sz="4800"/>
            </a:pPr>
            <a:r>
              <a:rPr dirty="0"/>
              <a:t>Hebrews 9:23-24</a:t>
            </a:r>
          </a:p>
        </p:txBody>
      </p:sp>
      <p:sp>
        <p:nvSpPr>
          <p:cNvPr id="351" name="Oval"/>
          <p:cNvSpPr/>
          <p:nvPr/>
        </p:nvSpPr>
        <p:spPr>
          <a:xfrm>
            <a:off x="13825818" y="2036604"/>
            <a:ext cx="4838850" cy="1549400"/>
          </a:xfrm>
          <a:prstGeom prst="ellipse">
            <a:avLst/>
          </a:prstGeom>
          <a:ln w="190500">
            <a:solidFill>
              <a:srgbClr val="FF0000"/>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52" name="Oval"/>
          <p:cNvSpPr/>
          <p:nvPr/>
        </p:nvSpPr>
        <p:spPr>
          <a:xfrm>
            <a:off x="1822378" y="4993684"/>
            <a:ext cx="10962829" cy="1549400"/>
          </a:xfrm>
          <a:prstGeom prst="ellipse">
            <a:avLst/>
          </a:prstGeom>
          <a:ln w="190500">
            <a:solidFill>
              <a:srgbClr val="FF0000"/>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7" name="Physical Pattern (Blue Print) Of Physical Tabernacle and Temple…"/>
          <p:cNvSpPr txBox="1"/>
          <p:nvPr/>
        </p:nvSpPr>
        <p:spPr>
          <a:xfrm>
            <a:off x="1397676" y="146719"/>
            <a:ext cx="21536474" cy="1333698"/>
          </a:xfrm>
          <a:prstGeom prst="rect">
            <a:avLst/>
          </a:prstGeom>
          <a:solidFill>
            <a:srgbClr val="FFFFFF"/>
          </a:solidFill>
          <a:ln w="63500">
            <a:solidFill>
              <a:srgbClr val="000000"/>
            </a:solidFill>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p>
            <a:pPr>
              <a:defRPr sz="4800"/>
            </a:pPr>
            <a:r>
              <a:rPr lang="en-US" sz="8000" dirty="0"/>
              <a:t>What Does The Word Copy Tell You?</a:t>
            </a:r>
            <a:endParaRPr sz="8000" dirty="0"/>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1" nodeType="afterEffect">
                                  <p:stCondLst>
                                    <p:cond delay="500"/>
                                  </p:stCondLst>
                                  <p:iterate>
                                    <p:tmAbs val="0"/>
                                  </p:iterate>
                                  <p:childTnLst>
                                    <p:set>
                                      <p:cBhvr>
                                        <p:cTn id="6" fill="hold"/>
                                        <p:tgtEl>
                                          <p:spTgt spid="351"/>
                                        </p:tgtEl>
                                        <p:attrNameLst>
                                          <p:attrName>style.visibility</p:attrName>
                                        </p:attrNameLst>
                                      </p:cBhvr>
                                      <p:to>
                                        <p:strVal val="visible"/>
                                      </p:to>
                                    </p:set>
                                    <p:animEffect transition="in" filter="wipe(left)">
                                      <p:cBhvr>
                                        <p:cTn id="7" dur="2000"/>
                                        <p:tgtEl>
                                          <p:spTgt spid="351"/>
                                        </p:tgtEl>
                                      </p:cBhvr>
                                    </p:animEffect>
                                  </p:childTnLst>
                                </p:cTn>
                              </p:par>
                            </p:childTnLst>
                          </p:cTn>
                        </p:par>
                        <p:par>
                          <p:cTn id="8" fill="hold">
                            <p:stCondLst>
                              <p:cond delay="2500"/>
                            </p:stCondLst>
                            <p:childTnLst>
                              <p:par>
                                <p:cTn id="9" presetID="22" presetClass="entr" presetSubtype="8" fill="hold" grpId="2" nodeType="afterEffect">
                                  <p:stCondLst>
                                    <p:cond delay="500"/>
                                  </p:stCondLst>
                                  <p:iterate>
                                    <p:tmAbs val="0"/>
                                  </p:iterate>
                                  <p:childTnLst>
                                    <p:set>
                                      <p:cBhvr>
                                        <p:cTn id="10" fill="hold"/>
                                        <p:tgtEl>
                                          <p:spTgt spid="352"/>
                                        </p:tgtEl>
                                        <p:attrNameLst>
                                          <p:attrName>style.visibility</p:attrName>
                                        </p:attrNameLst>
                                      </p:cBhvr>
                                      <p:to>
                                        <p:strVal val="visible"/>
                                      </p:to>
                                    </p:set>
                                    <p:animEffect transition="in" filter="wipe(left)">
                                      <p:cBhvr>
                                        <p:cTn id="11" dur="2000"/>
                                        <p:tgtEl>
                                          <p:spTgt spid="352"/>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linds(horizontal)">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1" grpId="1" animBg="1" advAuto="0"/>
      <p:bldP spid="352" grpId="2" animBg="1" advAuto="0"/>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4" name="  Bible open &amp; colored.jpg" descr="  Bible open &amp; colored.jpg"/>
          <p:cNvPicPr>
            <a:picLocks noChangeAspect="1"/>
          </p:cNvPicPr>
          <p:nvPr/>
        </p:nvPicPr>
        <p:blipFill>
          <a:blip r:embed="rId2"/>
          <a:stretch>
            <a:fillRect/>
          </a:stretch>
        </p:blipFill>
        <p:spPr>
          <a:xfrm>
            <a:off x="8143875" y="10293350"/>
            <a:ext cx="7213600" cy="3171825"/>
          </a:xfrm>
          <a:prstGeom prst="rect">
            <a:avLst/>
          </a:prstGeom>
          <a:ln w="12700">
            <a:miter lim="400000"/>
          </a:ln>
        </p:spPr>
      </p:pic>
      <p:sp>
        <p:nvSpPr>
          <p:cNvPr id="355" name="For this reason I have sent to you Timothy, who is my beloved and faithful child in the Lord, and he will remind you of my ways which are in Christ,…"/>
          <p:cNvSpPr txBox="1"/>
          <p:nvPr/>
        </p:nvSpPr>
        <p:spPr>
          <a:xfrm>
            <a:off x="3535362" y="1953259"/>
            <a:ext cx="16430626" cy="6488954"/>
          </a:xfrm>
          <a:prstGeom prst="rect">
            <a:avLst/>
          </a:prstGeom>
          <a:solidFill>
            <a:srgbClr val="FFFFFF"/>
          </a:solidFill>
          <a:ln w="152400">
            <a:solidFill>
              <a:srgbClr val="000000"/>
            </a:solidFill>
          </a:ln>
          <a:extLst>
            <a:ext uri="{C572A759-6A51-4108-AA02-DFA0A04FC94B}">
              <ma14:wrappingTextBoxFlag xmlns:ma14="http://schemas.microsoft.com/office/mac/drawingml/2011/main" xmlns="" val="1"/>
            </a:ext>
          </a:extLst>
        </p:spPr>
        <p:txBody>
          <a:bodyPr tIns="91439" bIns="91439">
            <a:spAutoFit/>
          </a:bodyPr>
          <a:lstStyle/>
          <a:p>
            <a:pPr defTabSz="914400">
              <a:spcBef>
                <a:spcPts val="3600"/>
              </a:spcBef>
              <a:defRPr sz="5000"/>
            </a:pPr>
            <a:r>
              <a:rPr dirty="0">
                <a:solidFill>
                  <a:srgbClr val="00008A"/>
                </a:solidFill>
              </a:rPr>
              <a:t>For this reason I have sent to you Timothy, who is my beloved and faithful child in the Lord, and </a:t>
            </a:r>
            <a:r>
              <a:rPr u="sng" dirty="0">
                <a:solidFill>
                  <a:srgbClr val="00008A"/>
                </a:solidFill>
              </a:rPr>
              <a:t>he will remind you of my ways which are in Christ</a:t>
            </a:r>
            <a:r>
              <a:rPr dirty="0">
                <a:solidFill>
                  <a:srgbClr val="00008A"/>
                </a:solidFill>
              </a:rPr>
              <a:t>, </a:t>
            </a:r>
            <a:r>
              <a:rPr dirty="0"/>
              <a:t>   </a:t>
            </a:r>
          </a:p>
          <a:p>
            <a:pPr defTabSz="914400">
              <a:defRPr sz="7400" u="sng"/>
            </a:pPr>
            <a:r>
              <a:rPr lang="en-US" dirty="0"/>
              <a:t>J</a:t>
            </a:r>
            <a:r>
              <a:rPr dirty="0"/>
              <a:t>ust </a:t>
            </a:r>
            <a:r>
              <a:rPr lang="en-US" dirty="0"/>
              <a:t>A</a:t>
            </a:r>
            <a:r>
              <a:rPr dirty="0"/>
              <a:t>s I </a:t>
            </a:r>
            <a:r>
              <a:rPr lang="en-US" dirty="0"/>
              <a:t>T</a:t>
            </a:r>
            <a:r>
              <a:rPr dirty="0"/>
              <a:t>each</a:t>
            </a:r>
          </a:p>
          <a:p>
            <a:pPr defTabSz="914400">
              <a:spcBef>
                <a:spcPts val="1400"/>
              </a:spcBef>
              <a:defRPr sz="7400" u="sng"/>
            </a:pPr>
            <a:r>
              <a:rPr lang="en-US" dirty="0"/>
              <a:t>E</a:t>
            </a:r>
            <a:r>
              <a:rPr dirty="0"/>
              <a:t>verywhere </a:t>
            </a:r>
            <a:r>
              <a:rPr lang="en-US" dirty="0"/>
              <a:t>I</a:t>
            </a:r>
            <a:r>
              <a:rPr dirty="0"/>
              <a:t>n </a:t>
            </a:r>
            <a:r>
              <a:rPr lang="en-US" dirty="0"/>
              <a:t>E</a:t>
            </a:r>
            <a:r>
              <a:rPr dirty="0"/>
              <a:t>very </a:t>
            </a:r>
            <a:r>
              <a:rPr lang="en-US" dirty="0"/>
              <a:t>C</a:t>
            </a:r>
            <a:r>
              <a:rPr dirty="0"/>
              <a:t>hurch</a:t>
            </a:r>
            <a:r>
              <a:rPr u="none" dirty="0"/>
              <a:t>.</a:t>
            </a:r>
          </a:p>
          <a:p>
            <a:pPr defTabSz="914400">
              <a:defRPr sz="5000"/>
            </a:pPr>
            <a:r>
              <a:rPr dirty="0"/>
              <a:t>1 Corinthians 4:17</a:t>
            </a:r>
          </a:p>
        </p:txBody>
      </p:sp>
      <p:sp>
        <p:nvSpPr>
          <p:cNvPr id="356" name="Acts 14:23 “Every Church” (Where Qualified)"/>
          <p:cNvSpPr txBox="1"/>
          <p:nvPr/>
        </p:nvSpPr>
        <p:spPr>
          <a:xfrm>
            <a:off x="6355769" y="488949"/>
            <a:ext cx="10789813" cy="8509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r>
              <a:t>Acts 14:23 “Every Church” </a:t>
            </a:r>
            <a:r>
              <a:rPr sz="3200">
                <a:latin typeface="Marker Felt"/>
                <a:ea typeface="Marker Felt"/>
                <a:cs typeface="Marker Felt"/>
                <a:sym typeface="Marker Felt"/>
              </a:rPr>
              <a:t>(Where Qualified)</a:t>
            </a:r>
          </a:p>
        </p:txBody>
      </p:sp>
      <p:sp>
        <p:nvSpPr>
          <p:cNvPr id="357" name="Titus 1:5"/>
          <p:cNvSpPr txBox="1"/>
          <p:nvPr/>
        </p:nvSpPr>
        <p:spPr>
          <a:xfrm>
            <a:off x="776932" y="488949"/>
            <a:ext cx="2662536" cy="8509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r>
              <a:t>Titus 1:5</a:t>
            </a:r>
          </a:p>
        </p:txBody>
      </p:sp>
      <p:sp>
        <p:nvSpPr>
          <p:cNvPr id="358" name="Read Same Letter…"/>
          <p:cNvSpPr txBox="1"/>
          <p:nvPr/>
        </p:nvSpPr>
        <p:spPr>
          <a:xfrm>
            <a:off x="17710094" y="11079162"/>
            <a:ext cx="5524612" cy="16002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r>
              <a:t>Read Same Letter</a:t>
            </a:r>
          </a:p>
          <a:p>
            <a:r>
              <a:t>Col. 4:15-16</a:t>
            </a:r>
          </a:p>
        </p:txBody>
      </p:sp>
      <p:sp>
        <p:nvSpPr>
          <p:cNvPr id="359" name="Same Directions To All…"/>
          <p:cNvSpPr txBox="1"/>
          <p:nvPr/>
        </p:nvSpPr>
        <p:spPr>
          <a:xfrm>
            <a:off x="801160" y="11034712"/>
            <a:ext cx="6932080" cy="23495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r>
              <a:t>Same Directions To All</a:t>
            </a:r>
          </a:p>
          <a:p>
            <a:r>
              <a:t>1 Cor. 7:17; 11:16;</a:t>
            </a:r>
          </a:p>
          <a:p>
            <a:r>
              <a:t>14:33-34; 16:1-2</a:t>
            </a:r>
          </a:p>
        </p:txBody>
      </p:sp>
      <p:sp>
        <p:nvSpPr>
          <p:cNvPr id="360" name="Rev. 2-3"/>
          <p:cNvSpPr txBox="1"/>
          <p:nvPr/>
        </p:nvSpPr>
        <p:spPr>
          <a:xfrm>
            <a:off x="20061882" y="488949"/>
            <a:ext cx="2378907" cy="8509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r>
              <a:t>Rev. 2-3</a:t>
            </a: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2" name="  Bible open &amp; colored.jpg" descr="  Bible open &amp; colored.jpg"/>
          <p:cNvPicPr>
            <a:picLocks noChangeAspect="1"/>
          </p:cNvPicPr>
          <p:nvPr/>
        </p:nvPicPr>
        <p:blipFill>
          <a:blip r:embed="rId3"/>
          <a:stretch>
            <a:fillRect/>
          </a:stretch>
        </p:blipFill>
        <p:spPr>
          <a:xfrm>
            <a:off x="7322522" y="9106748"/>
            <a:ext cx="9738957" cy="4282227"/>
          </a:xfrm>
          <a:prstGeom prst="rect">
            <a:avLst/>
          </a:prstGeom>
          <a:ln w="12700">
            <a:miter lim="400000"/>
          </a:ln>
        </p:spPr>
      </p:pic>
      <p:sp>
        <p:nvSpPr>
          <p:cNvPr id="363" name="Philippians 3:17"/>
          <p:cNvSpPr txBox="1"/>
          <p:nvPr/>
        </p:nvSpPr>
        <p:spPr>
          <a:xfrm>
            <a:off x="8832539" y="7950624"/>
            <a:ext cx="6718922" cy="11811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6000"/>
            </a:lvl1pPr>
          </a:lstStyle>
          <a:p>
            <a:r>
              <a:t>Philippians 3:17</a:t>
            </a:r>
          </a:p>
        </p:txBody>
      </p:sp>
      <p:sp>
        <p:nvSpPr>
          <p:cNvPr id="364" name="“Brethren, join in following my example, and observe those who walk according to the pattern you have in us.”"/>
          <p:cNvSpPr txBox="1"/>
          <p:nvPr/>
        </p:nvSpPr>
        <p:spPr>
          <a:xfrm>
            <a:off x="712700" y="596900"/>
            <a:ext cx="22958600" cy="7239001"/>
          </a:xfrm>
          <a:prstGeom prst="rect">
            <a:avLst/>
          </a:prstGeom>
          <a:ln w="127000">
            <a:solidFill>
              <a:srgbClr val="000000"/>
            </a:solidFill>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marL="254000" marR="254000" defTabSz="457200">
              <a:defRPr sz="9800"/>
            </a:pPr>
            <a:r>
              <a:t>“Brethren, join in following my </a:t>
            </a:r>
            <a:r>
              <a:rPr u="sng"/>
              <a:t>example</a:t>
            </a:r>
            <a:r>
              <a:t>, and observe those who </a:t>
            </a:r>
            <a:r>
              <a:rPr u="sng"/>
              <a:t>walk</a:t>
            </a:r>
            <a:r>
              <a:t> according to the </a:t>
            </a:r>
            <a:r>
              <a:rPr u="sng"/>
              <a:t>pattern you have in us</a:t>
            </a:r>
            <a:r>
              <a:t>.”</a:t>
            </a: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 name="Philippians 1:8-10"/>
          <p:cNvSpPr txBox="1"/>
          <p:nvPr/>
        </p:nvSpPr>
        <p:spPr>
          <a:xfrm>
            <a:off x="4708525" y="73025"/>
            <a:ext cx="16163925" cy="1325880"/>
          </a:xfrm>
          <a:prstGeom prst="rect">
            <a:avLst/>
          </a:prstGeom>
          <a:ln w="12700">
            <a:miter lim="400000"/>
          </a:ln>
          <a:extLst>
            <a:ext uri="{C572A759-6A51-4108-AA02-DFA0A04FC94B}">
              <ma14:wrappingTextBoxFlag xmlns:ma14="http://schemas.microsoft.com/office/mac/drawingml/2011/main" xmlns="" val="1"/>
            </a:ext>
          </a:extLst>
        </p:spPr>
        <p:txBody>
          <a:bodyPr tIns="91439" bIns="91439">
            <a:spAutoFit/>
          </a:bodyPr>
          <a:lstStyle>
            <a:lvl1pPr defTabSz="914400">
              <a:defRPr sz="6400"/>
            </a:lvl1pPr>
          </a:lstStyle>
          <a:p>
            <a:r>
              <a:t>Philippians 1:8-10</a:t>
            </a:r>
          </a:p>
        </p:txBody>
      </p:sp>
      <p:sp>
        <p:nvSpPr>
          <p:cNvPr id="369" name="(8) For God is my witness, how I long for you all with the affection of Christ Jesus. (9) And this I pray, that your love may abound still more and more in real knowledge and all discernment, (10) so that you may APPROVE the things that are excellent, in order to be SINCERE (ESV - pure) and blameless until the day of Christ."/>
          <p:cNvSpPr txBox="1"/>
          <p:nvPr/>
        </p:nvSpPr>
        <p:spPr>
          <a:xfrm>
            <a:off x="1762323" y="1295399"/>
            <a:ext cx="21052930" cy="7739381"/>
          </a:xfrm>
          <a:prstGeom prst="rect">
            <a:avLst/>
          </a:prstGeom>
          <a:ln w="12700">
            <a:miter lim="400000"/>
          </a:ln>
          <a:extLst>
            <a:ext uri="{C572A759-6A51-4108-AA02-DFA0A04FC94B}">
              <ma14:wrappingTextBoxFlag xmlns:ma14="http://schemas.microsoft.com/office/mac/drawingml/2011/main" xmlns="" val="1"/>
            </a:ext>
          </a:extLst>
        </p:spPr>
        <p:txBody>
          <a:bodyPr tIns="91439" bIns="91439">
            <a:spAutoFit/>
          </a:bodyPr>
          <a:lstStyle/>
          <a:p>
            <a:pPr algn="l" defTabSz="914400">
              <a:defRPr sz="6000"/>
            </a:pPr>
            <a:r>
              <a:t>(8) For God is my witness, how I long for you all with the affection of Christ Jesus. (9) And this I pray, that your love may abound still more and more in real knowledge and all discernment, (10) </a:t>
            </a:r>
            <a:r>
              <a:rPr u="sng"/>
              <a:t>so that you may</a:t>
            </a:r>
            <a:r>
              <a:t> </a:t>
            </a:r>
            <a:r>
              <a:rPr u="sng"/>
              <a:t>APPROVE the things that are excellent</a:t>
            </a:r>
            <a:r>
              <a:t>, in order to be </a:t>
            </a:r>
            <a:r>
              <a:rPr u="sng"/>
              <a:t>SINCERE</a:t>
            </a:r>
            <a:r>
              <a:t> (ESV - </a:t>
            </a:r>
            <a:r>
              <a:rPr u="sng"/>
              <a:t>pure</a:t>
            </a:r>
            <a:r>
              <a:t>) and blameless until the day of Christ.</a:t>
            </a:r>
          </a:p>
        </p:txBody>
      </p:sp>
      <p:grpSp>
        <p:nvGrpSpPr>
          <p:cNvPr id="373" name="Group"/>
          <p:cNvGrpSpPr/>
          <p:nvPr/>
        </p:nvGrpSpPr>
        <p:grpSpPr>
          <a:xfrm>
            <a:off x="2842772" y="5504215"/>
            <a:ext cx="10225187" cy="6617754"/>
            <a:chOff x="0" y="-417613"/>
            <a:chExt cx="10225186" cy="6617752"/>
          </a:xfrm>
        </p:grpSpPr>
        <p:pic>
          <p:nvPicPr>
            <p:cNvPr id="370" name="Line" descr="Line"/>
            <p:cNvPicPr>
              <a:picLocks/>
            </p:cNvPicPr>
            <p:nvPr/>
          </p:nvPicPr>
          <p:blipFill>
            <a:blip r:embed="rId2"/>
            <a:stretch>
              <a:fillRect/>
            </a:stretch>
          </p:blipFill>
          <p:spPr>
            <a:xfrm rot="17521520">
              <a:off x="4037453" y="1641339"/>
              <a:ext cx="5391984" cy="1408935"/>
            </a:xfrm>
            <a:prstGeom prst="rect">
              <a:avLst/>
            </a:prstGeom>
            <a:effectLst/>
          </p:spPr>
        </p:pic>
        <p:sp>
          <p:nvSpPr>
            <p:cNvPr id="372" name="“Testing Things That Differ”…"/>
            <p:cNvSpPr txBox="1"/>
            <p:nvPr/>
          </p:nvSpPr>
          <p:spPr>
            <a:xfrm>
              <a:off x="0" y="4226559"/>
              <a:ext cx="10225187" cy="1973581"/>
            </a:xfrm>
            <a:prstGeom prst="rect">
              <a:avLst/>
            </a:prstGeom>
            <a:solidFill>
              <a:srgbClr val="FFFFFF"/>
            </a:solidFill>
            <a:ln w="63500" cap="flat">
              <a:solidFill>
                <a:srgbClr val="000000"/>
              </a:solidFill>
              <a:prstDash val="solid"/>
              <a:miter lim="400000"/>
            </a:ln>
            <a:effectLst/>
            <a:extLst>
              <a:ext uri="{C572A759-6A51-4108-AA02-DFA0A04FC94B}">
                <ma14:wrappingTextBoxFlag xmlns:ma14="http://schemas.microsoft.com/office/mac/drawingml/2011/main" xmlns="" val="1"/>
              </a:ext>
            </a:extLst>
          </p:spPr>
          <p:txBody>
            <a:bodyPr wrap="square" lIns="91439" tIns="91439" rIns="91439" bIns="91439" numCol="1" anchor="ctr">
              <a:spAutoFit/>
            </a:bodyPr>
            <a:lstStyle/>
            <a:p>
              <a:pPr defTabSz="914400">
                <a:defRPr sz="4800"/>
              </a:pPr>
              <a:r>
                <a:rPr dirty="0"/>
                <a:t>“Testing Things That Differ”</a:t>
              </a:r>
            </a:p>
            <a:p>
              <a:pPr defTabSz="914400">
                <a:defRPr sz="4800"/>
              </a:pPr>
              <a:r>
                <a:rPr dirty="0"/>
                <a:t>“Distinguish Differences”</a:t>
              </a:r>
            </a:p>
          </p:txBody>
        </p:sp>
      </p:grpSp>
      <p:grpSp>
        <p:nvGrpSpPr>
          <p:cNvPr id="2" name="Group 1"/>
          <p:cNvGrpSpPr/>
          <p:nvPr/>
        </p:nvGrpSpPr>
        <p:grpSpPr>
          <a:xfrm>
            <a:off x="16141618" y="6252786"/>
            <a:ext cx="7587458" cy="6266783"/>
            <a:chOff x="15424029" y="6827552"/>
            <a:chExt cx="7587458" cy="6266783"/>
          </a:xfrm>
        </p:grpSpPr>
        <p:pic>
          <p:nvPicPr>
            <p:cNvPr id="374" name="Line" descr="Line"/>
            <p:cNvPicPr>
              <a:picLocks/>
            </p:cNvPicPr>
            <p:nvPr/>
          </p:nvPicPr>
          <p:blipFill>
            <a:blip r:embed="rId3"/>
            <a:stretch>
              <a:fillRect/>
            </a:stretch>
          </p:blipFill>
          <p:spPr>
            <a:xfrm rot="13672934">
              <a:off x="18244096" y="8262481"/>
              <a:ext cx="4278793" cy="1408935"/>
            </a:xfrm>
            <a:prstGeom prst="rect">
              <a:avLst/>
            </a:prstGeom>
            <a:effectLst/>
          </p:spPr>
        </p:pic>
        <p:sp>
          <p:nvSpPr>
            <p:cNvPr id="376" name="“Tested By The Light Of The Sun, Completely Pure”"/>
            <p:cNvSpPr txBox="1"/>
            <p:nvPr/>
          </p:nvSpPr>
          <p:spPr>
            <a:xfrm>
              <a:off x="15424029" y="10257154"/>
              <a:ext cx="7587458" cy="2837181"/>
            </a:xfrm>
            <a:prstGeom prst="rect">
              <a:avLst/>
            </a:prstGeom>
            <a:solidFill>
              <a:srgbClr val="FFFFFF"/>
            </a:solidFill>
            <a:ln w="63500" cap="flat">
              <a:solidFill>
                <a:srgbClr val="000000"/>
              </a:solidFill>
              <a:prstDash val="solid"/>
              <a:miter lim="400000"/>
            </a:ln>
            <a:effectLst/>
            <a:extLst>
              <a:ext uri="{C572A759-6A51-4108-AA02-DFA0A04FC94B}">
                <ma14:wrappingTextBoxFlag xmlns:ma14="http://schemas.microsoft.com/office/mac/drawingml/2011/main" xmlns="" val="1"/>
              </a:ext>
            </a:extLst>
          </p:spPr>
          <p:txBody>
            <a:bodyPr wrap="square" lIns="91439" tIns="91439" rIns="91439" bIns="91439" numCol="1" anchor="ctr">
              <a:spAutoFit/>
            </a:bodyPr>
            <a:lstStyle>
              <a:lvl1pPr defTabSz="914400">
                <a:defRPr sz="4800"/>
              </a:lvl1pPr>
            </a:lstStyle>
            <a:p>
              <a:r>
                <a:rPr dirty="0"/>
                <a:t>“Tested By The Light Of The Sun, Completely Pure”</a:t>
              </a:r>
            </a:p>
          </p:txBody>
        </p:sp>
      </p:gr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379" name="Uzzah 2 Sam 6.jpg" descr="Uzzah 2 Sam 6.jpg"/>
          <p:cNvPicPr>
            <a:picLocks noChangeAspect="1"/>
          </p:cNvPicPr>
          <p:nvPr/>
        </p:nvPicPr>
        <p:blipFill>
          <a:blip r:embed="rId2"/>
          <a:srcRect l="5382" t="4629" r="10489" b="9445"/>
          <a:stretch>
            <a:fillRect/>
          </a:stretch>
        </p:blipFill>
        <p:spPr>
          <a:xfrm>
            <a:off x="7982366" y="2845821"/>
            <a:ext cx="7884777" cy="9473348"/>
          </a:xfrm>
          <a:prstGeom prst="rect">
            <a:avLst/>
          </a:prstGeom>
          <a:ln w="12700">
            <a:miter lim="400000"/>
          </a:ln>
        </p:spPr>
      </p:pic>
      <p:sp>
        <p:nvSpPr>
          <p:cNvPr id="380" name="How Did Altering The Holy Things Of God Work Out For Uzzah?"/>
          <p:cNvSpPr txBox="1"/>
          <p:nvPr/>
        </p:nvSpPr>
        <p:spPr>
          <a:xfrm>
            <a:off x="3983037" y="-3175"/>
            <a:ext cx="16163926" cy="2468880"/>
          </a:xfrm>
          <a:prstGeom prst="rect">
            <a:avLst/>
          </a:prstGeom>
          <a:ln w="12700">
            <a:miter lim="400000"/>
          </a:ln>
          <a:extLst>
            <a:ext uri="{C572A759-6A51-4108-AA02-DFA0A04FC94B}">
              <ma14:wrappingTextBoxFlag xmlns:ma14="http://schemas.microsoft.com/office/mac/drawingml/2011/main" xmlns="" val="1"/>
            </a:ext>
          </a:extLst>
        </p:spPr>
        <p:txBody>
          <a:bodyPr tIns="91439" bIns="91439">
            <a:spAutoFit/>
          </a:bodyPr>
          <a:lstStyle>
            <a:lvl1pPr defTabSz="914400">
              <a:defRPr sz="6400">
                <a:solidFill>
                  <a:srgbClr val="FFFFFF"/>
                </a:solidFill>
              </a:defRPr>
            </a:lvl1pPr>
          </a:lstStyle>
          <a:p>
            <a:r>
              <a:t>How Did Altering The Holy Things Of God Work Out For Uzzah?</a:t>
            </a:r>
          </a:p>
        </p:txBody>
      </p:sp>
      <p:sp>
        <p:nvSpPr>
          <p:cNvPr id="381" name="2 Samuel 6:1-9"/>
          <p:cNvSpPr txBox="1"/>
          <p:nvPr/>
        </p:nvSpPr>
        <p:spPr>
          <a:xfrm>
            <a:off x="3983037" y="12515850"/>
            <a:ext cx="16163926" cy="1325880"/>
          </a:xfrm>
          <a:prstGeom prst="rect">
            <a:avLst/>
          </a:prstGeom>
          <a:ln w="12700">
            <a:miter lim="400000"/>
          </a:ln>
          <a:extLst>
            <a:ext uri="{C572A759-6A51-4108-AA02-DFA0A04FC94B}">
              <ma14:wrappingTextBoxFlag xmlns:ma14="http://schemas.microsoft.com/office/mac/drawingml/2011/main" xmlns="" val="1"/>
            </a:ext>
          </a:extLst>
        </p:spPr>
        <p:txBody>
          <a:bodyPr tIns="91439" bIns="91439">
            <a:spAutoFit/>
          </a:bodyPr>
          <a:lstStyle>
            <a:lvl1pPr defTabSz="914400">
              <a:defRPr sz="6400">
                <a:solidFill>
                  <a:srgbClr val="FFFFFF"/>
                </a:solidFill>
              </a:defRPr>
            </a:lvl1pPr>
          </a:lstStyle>
          <a:p>
            <a:r>
              <a:t>2 Samuel 6:1-9</a:t>
            </a: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383" name="Lev 10 Nadab Abihu.jpg" descr="Lev 10 Nadab Abihu.jpg"/>
          <p:cNvPicPr>
            <a:picLocks noChangeAspect="1"/>
          </p:cNvPicPr>
          <p:nvPr/>
        </p:nvPicPr>
        <p:blipFill>
          <a:blip r:embed="rId2"/>
          <a:stretch>
            <a:fillRect/>
          </a:stretch>
        </p:blipFill>
        <p:spPr>
          <a:xfrm>
            <a:off x="3984625" y="2279650"/>
            <a:ext cx="15767050" cy="11255375"/>
          </a:xfrm>
          <a:prstGeom prst="rect">
            <a:avLst/>
          </a:prstGeom>
          <a:ln w="12700">
            <a:miter lim="400000"/>
          </a:ln>
        </p:spPr>
      </p:pic>
      <p:sp>
        <p:nvSpPr>
          <p:cNvPr id="384" name="How Did Altering The Holy Things Of God Work Out For Nadab &amp; Abihu??"/>
          <p:cNvSpPr txBox="1"/>
          <p:nvPr/>
        </p:nvSpPr>
        <p:spPr>
          <a:xfrm>
            <a:off x="3854450" y="-28575"/>
            <a:ext cx="16989425" cy="2468880"/>
          </a:xfrm>
          <a:prstGeom prst="rect">
            <a:avLst/>
          </a:prstGeom>
          <a:ln w="12700">
            <a:miter lim="400000"/>
          </a:ln>
          <a:extLst>
            <a:ext uri="{C572A759-6A51-4108-AA02-DFA0A04FC94B}">
              <ma14:wrappingTextBoxFlag xmlns:ma14="http://schemas.microsoft.com/office/mac/drawingml/2011/main" xmlns="" val="1"/>
            </a:ext>
          </a:extLst>
        </p:spPr>
        <p:txBody>
          <a:bodyPr tIns="91439" bIns="91439">
            <a:spAutoFit/>
          </a:bodyPr>
          <a:lstStyle>
            <a:lvl1pPr defTabSz="914400">
              <a:defRPr sz="6400">
                <a:solidFill>
                  <a:srgbClr val="FFFFFF"/>
                </a:solidFill>
              </a:defRPr>
            </a:lvl1pPr>
          </a:lstStyle>
          <a:p>
            <a:r>
              <a:t>How Did Altering The Holy Things Of God Work Out For Nadab &amp; Abihu??</a:t>
            </a:r>
          </a:p>
        </p:txBody>
      </p:sp>
      <p:grpSp>
        <p:nvGrpSpPr>
          <p:cNvPr id="387" name="Group"/>
          <p:cNvGrpSpPr/>
          <p:nvPr/>
        </p:nvGrpSpPr>
        <p:grpSpPr>
          <a:xfrm>
            <a:off x="4254500" y="3232150"/>
            <a:ext cx="15719425" cy="9804400"/>
            <a:chOff x="0" y="0"/>
            <a:chExt cx="15719425" cy="9804400"/>
          </a:xfrm>
        </p:grpSpPr>
        <p:sp>
          <p:nvSpPr>
            <p:cNvPr id="385" name="Shape"/>
            <p:cNvSpPr/>
            <p:nvPr/>
          </p:nvSpPr>
          <p:spPr>
            <a:xfrm>
              <a:off x="0" y="0"/>
              <a:ext cx="15719425" cy="9804400"/>
            </a:xfrm>
            <a:custGeom>
              <a:avLst/>
              <a:gdLst/>
              <a:ahLst/>
              <a:cxnLst>
                <a:cxn ang="0">
                  <a:pos x="wd2" y="hd2"/>
                </a:cxn>
                <a:cxn ang="5400000">
                  <a:pos x="wd2" y="hd2"/>
                </a:cxn>
                <a:cxn ang="10800000">
                  <a:pos x="wd2" y="hd2"/>
                </a:cxn>
                <a:cxn ang="16200000">
                  <a:pos x="wd2" y="hd2"/>
                </a:cxn>
              </a:cxnLst>
              <a:rect l="0" t="0" r="r" b="b"/>
              <a:pathLst>
                <a:path w="21600" h="21600" extrusionOk="0">
                  <a:moveTo>
                    <a:pt x="10800" y="5800"/>
                  </a:moveTo>
                  <a:lnTo>
                    <a:pt x="8352" y="2295"/>
                  </a:lnTo>
                  <a:lnTo>
                    <a:pt x="7312" y="6320"/>
                  </a:lnTo>
                  <a:lnTo>
                    <a:pt x="370" y="2295"/>
                  </a:lnTo>
                  <a:lnTo>
                    <a:pt x="4627" y="7617"/>
                  </a:lnTo>
                  <a:lnTo>
                    <a:pt x="0" y="8615"/>
                  </a:lnTo>
                  <a:lnTo>
                    <a:pt x="3722" y="11775"/>
                  </a:lnTo>
                  <a:lnTo>
                    <a:pt x="135" y="14587"/>
                  </a:lnTo>
                  <a:lnTo>
                    <a:pt x="5667" y="13937"/>
                  </a:lnTo>
                  <a:lnTo>
                    <a:pt x="4762" y="17617"/>
                  </a:lnTo>
                  <a:lnTo>
                    <a:pt x="7715" y="15627"/>
                  </a:lnTo>
                  <a:lnTo>
                    <a:pt x="8485" y="21600"/>
                  </a:lnTo>
                  <a:lnTo>
                    <a:pt x="10532" y="14935"/>
                  </a:lnTo>
                  <a:lnTo>
                    <a:pt x="13247" y="19737"/>
                  </a:lnTo>
                  <a:lnTo>
                    <a:pt x="14020" y="14457"/>
                  </a:lnTo>
                  <a:lnTo>
                    <a:pt x="18145" y="18095"/>
                  </a:lnTo>
                  <a:lnTo>
                    <a:pt x="16837" y="12942"/>
                  </a:lnTo>
                  <a:lnTo>
                    <a:pt x="21600" y="13290"/>
                  </a:lnTo>
                  <a:lnTo>
                    <a:pt x="17607" y="10475"/>
                  </a:lnTo>
                  <a:lnTo>
                    <a:pt x="21097" y="8137"/>
                  </a:lnTo>
                  <a:lnTo>
                    <a:pt x="16702" y="7315"/>
                  </a:lnTo>
                  <a:lnTo>
                    <a:pt x="18380" y="4457"/>
                  </a:lnTo>
                  <a:lnTo>
                    <a:pt x="14155" y="5325"/>
                  </a:lnTo>
                  <a:lnTo>
                    <a:pt x="14522" y="0"/>
                  </a:lnTo>
                  <a:close/>
                </a:path>
              </a:pathLst>
            </a:custGeom>
            <a:solidFill>
              <a:srgbClr val="FF0000"/>
            </a:solidFill>
            <a:ln w="12700" cap="flat">
              <a:solidFill>
                <a:srgbClr val="4A7EBB"/>
              </a:solidFill>
              <a:prstDash val="solid"/>
              <a:round/>
            </a:ln>
            <a:effectLst>
              <a:outerShdw blurRad="76200" dist="38100" dir="5400000" rotWithShape="0">
                <a:srgbClr val="808080">
                  <a:alpha val="34999"/>
                </a:srgbClr>
              </a:outerShdw>
            </a:effectLst>
          </p:spPr>
          <p:txBody>
            <a:bodyPr wrap="square" lIns="91439" tIns="91439" rIns="91439" bIns="91439" numCol="1" anchor="ctr">
              <a:noAutofit/>
            </a:bodyPr>
            <a:lstStyle/>
            <a:p>
              <a:pPr defTabSz="914400">
                <a:defRPr sz="9600">
                  <a:solidFill>
                    <a:srgbClr val="FFFFFF"/>
                  </a:solidFill>
                  <a:effectLst>
                    <a:outerShdw blurRad="12700" dist="25400" dir="2700000" rotWithShape="0">
                      <a:srgbClr val="000000"/>
                    </a:outerShdw>
                  </a:effectLst>
                </a:defRPr>
              </a:pPr>
              <a:endParaRPr/>
            </a:p>
          </p:txBody>
        </p:sp>
        <p:sp>
          <p:nvSpPr>
            <p:cNvPr id="386" name="Was God Pleased?"/>
            <p:cNvSpPr txBox="1"/>
            <p:nvPr/>
          </p:nvSpPr>
          <p:spPr>
            <a:xfrm>
              <a:off x="3367304" y="2778761"/>
              <a:ext cx="8787596" cy="363728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91439" tIns="91439" rIns="91439" bIns="91439" numCol="1" anchor="ctr">
              <a:spAutoFit/>
            </a:bodyPr>
            <a:lstStyle>
              <a:lvl1pPr defTabSz="914400">
                <a:defRPr sz="9600">
                  <a:solidFill>
                    <a:srgbClr val="FFFFFF"/>
                  </a:solidFill>
                  <a:effectLst>
                    <a:outerShdw blurRad="12700" dist="25400" dir="2700000" rotWithShape="0">
                      <a:srgbClr val="000000"/>
                    </a:outerShdw>
                  </a:effectLst>
                </a:defRPr>
              </a:lvl1pPr>
            </a:lstStyle>
            <a:p>
              <a:r>
                <a:t>Was God Pleased?</a:t>
              </a:r>
            </a:p>
          </p:txBody>
        </p:sp>
      </p:grpSp>
      <p:sp>
        <p:nvSpPr>
          <p:cNvPr id="388" name="Leviticus 10"/>
          <p:cNvSpPr txBox="1"/>
          <p:nvPr/>
        </p:nvSpPr>
        <p:spPr>
          <a:xfrm>
            <a:off x="10039350" y="12414250"/>
            <a:ext cx="7889875" cy="1325880"/>
          </a:xfrm>
          <a:prstGeom prst="rect">
            <a:avLst/>
          </a:prstGeom>
          <a:ln w="12700">
            <a:miter lim="400000"/>
          </a:ln>
          <a:extLst>
            <a:ext uri="{C572A759-6A51-4108-AA02-DFA0A04FC94B}">
              <ma14:wrappingTextBoxFlag xmlns:ma14="http://schemas.microsoft.com/office/mac/drawingml/2011/main" xmlns="" val="1"/>
            </a:ext>
          </a:extLst>
        </p:spPr>
        <p:txBody>
          <a:bodyPr tIns="91439" bIns="91439">
            <a:spAutoFit/>
          </a:bodyPr>
          <a:lstStyle>
            <a:lvl1pPr defTabSz="914400">
              <a:defRPr sz="6400"/>
            </a:lvl1pPr>
          </a:lstStyle>
          <a:p>
            <a:r>
              <a:t>Leviticus 10</a:t>
            </a: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1" nodeType="clickEffect">
                                  <p:stCondLst>
                                    <p:cond delay="0"/>
                                  </p:stCondLst>
                                  <p:iterate>
                                    <p:tmAbs val="0"/>
                                  </p:iterate>
                                  <p:childTnLst>
                                    <p:set>
                                      <p:cBhvr>
                                        <p:cTn id="6" fill="hold"/>
                                        <p:tgtEl>
                                          <p:spTgt spid="387"/>
                                        </p:tgtEl>
                                        <p:attrNameLst>
                                          <p:attrName>style.visibility</p:attrName>
                                        </p:attrNameLst>
                                      </p:cBhvr>
                                      <p:to>
                                        <p:strVal val="visible"/>
                                      </p:to>
                                    </p:set>
                                    <p:anim calcmode="lin" valueType="num">
                                      <p:cBhvr>
                                        <p:cTn id="7" dur="500" fill="hold"/>
                                        <p:tgtEl>
                                          <p:spTgt spid="387"/>
                                        </p:tgtEl>
                                        <p:attrNameLst>
                                          <p:attrName>ppt_w</p:attrName>
                                        </p:attrNameLst>
                                      </p:cBhvr>
                                      <p:tavLst>
                                        <p:tav tm="0">
                                          <p:val>
                                            <p:fltVal val="0"/>
                                          </p:val>
                                        </p:tav>
                                        <p:tav tm="100000">
                                          <p:val>
                                            <p:strVal val="#ppt_w"/>
                                          </p:val>
                                        </p:tav>
                                      </p:tavLst>
                                    </p:anim>
                                    <p:anim calcmode="lin" valueType="num">
                                      <p:cBhvr>
                                        <p:cTn id="8" dur="500" fill="hold"/>
                                        <p:tgtEl>
                                          <p:spTgt spid="38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7" grpId="1" animBg="1" advAuto="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90" name="Neither A Completed Tabernacle By The Pattern nor A Completed Temple By The Pattern Were Pleasing To God - Unless The Faith Driven Relationship To God Was Intact."/>
          <p:cNvSpPr txBox="1"/>
          <p:nvPr/>
        </p:nvSpPr>
        <p:spPr>
          <a:xfrm>
            <a:off x="1318418" y="596900"/>
            <a:ext cx="21378864" cy="4800601"/>
          </a:xfrm>
          <a:prstGeom prst="rect">
            <a:avLst/>
          </a:prstGeom>
          <a:solidFill>
            <a:srgbClr val="FFFFFF"/>
          </a:solidFill>
          <a:ln w="127000">
            <a:solidFill>
              <a:srgbClr val="F71E0D"/>
            </a:solidFill>
            <a:miter lim="400000"/>
          </a:ln>
          <a:effectLst>
            <a:outerShdw blurRad="469900" dist="245985" dir="5400000" rotWithShape="0">
              <a:srgbClr val="000000">
                <a:alpha val="70000"/>
              </a:srgbClr>
            </a:outerShdw>
          </a:effectLst>
          <a:extLst>
            <a:ext uri="{C572A759-6A51-4108-AA02-DFA0A04FC94B}">
              <ma14:wrappingTextBoxFlag xmlns:ma14="http://schemas.microsoft.com/office/mac/drawingml/2011/main" xmlns="" val="1"/>
            </a:ext>
          </a:extLst>
        </p:spPr>
        <p:txBody>
          <a:bodyPr lIns="50800" tIns="50800" rIns="50800" bIns="50800" anchor="ctr">
            <a:spAutoFit/>
          </a:bodyPr>
          <a:lstStyle>
            <a:lvl1pPr defTabSz="914400">
              <a:defRPr sz="6400"/>
            </a:lvl1pPr>
          </a:lstStyle>
          <a:p>
            <a:r>
              <a:t>Neither A Completed Tabernacle By The Pattern nor A Completed Temple By The Pattern Were Pleasing To God - Unless The Faith Driven Relationship To God Was Intact.</a:t>
            </a:r>
          </a:p>
        </p:txBody>
      </p:sp>
      <p:pic>
        <p:nvPicPr>
          <p:cNvPr id="391" name="Image" descr="Image"/>
          <p:cNvPicPr>
            <a:picLocks noChangeAspect="1"/>
          </p:cNvPicPr>
          <p:nvPr/>
        </p:nvPicPr>
        <p:blipFill>
          <a:blip r:embed="rId3">
            <a:alphaModFix amt="43672"/>
          </a:blip>
          <a:srcRect l="2048" t="36626" r="470" b="11588"/>
          <a:stretch>
            <a:fillRect/>
          </a:stretch>
        </p:blipFill>
        <p:spPr>
          <a:xfrm>
            <a:off x="1480542" y="5844350"/>
            <a:ext cx="21054612" cy="7795925"/>
          </a:xfrm>
          <a:prstGeom prst="rect">
            <a:avLst/>
          </a:prstGeom>
          <a:ln w="12700">
            <a:miter lim="400000"/>
          </a:ln>
        </p:spPr>
      </p:pic>
      <p:sp>
        <p:nvSpPr>
          <p:cNvPr id="392" name="Malachi 1-2…"/>
          <p:cNvSpPr txBox="1"/>
          <p:nvPr/>
        </p:nvSpPr>
        <p:spPr>
          <a:xfrm>
            <a:off x="6876554" y="10718800"/>
            <a:ext cx="10262593" cy="26924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defTabSz="914400">
              <a:defRPr sz="4800">
                <a:solidFill>
                  <a:srgbClr val="FFFFFF"/>
                </a:solidFill>
              </a:defRPr>
            </a:pPr>
            <a:r>
              <a:t>Malachi 1-2</a:t>
            </a:r>
          </a:p>
          <a:p>
            <a:pPr defTabSz="914400">
              <a:defRPr sz="4800">
                <a:solidFill>
                  <a:srgbClr val="FFFFFF"/>
                </a:solidFill>
              </a:defRPr>
            </a:pPr>
            <a:r>
              <a:t>Isaiah 1:11-15</a:t>
            </a:r>
          </a:p>
          <a:p>
            <a:pPr defTabSz="914400">
              <a:defRPr sz="4800">
                <a:solidFill>
                  <a:srgbClr val="FFFFFF"/>
                </a:solidFill>
              </a:defRPr>
            </a:pPr>
            <a:r>
              <a:t>Jeremiah 7:12-15 Go To Shiloh</a:t>
            </a: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396" name="IMG_0422.JPG" descr="IMG_0422.JPG"/>
          <p:cNvPicPr>
            <a:picLocks noChangeAspect="1"/>
          </p:cNvPicPr>
          <p:nvPr/>
        </p:nvPicPr>
        <p:blipFill>
          <a:blip r:embed="rId2"/>
          <a:stretch>
            <a:fillRect/>
          </a:stretch>
        </p:blipFill>
        <p:spPr>
          <a:xfrm>
            <a:off x="1489894" y="165100"/>
            <a:ext cx="10685412" cy="13385800"/>
          </a:xfrm>
          <a:prstGeom prst="rect">
            <a:avLst/>
          </a:prstGeom>
          <a:ln w="12700">
            <a:miter lim="400000"/>
          </a:ln>
        </p:spPr>
      </p:pic>
      <p:sp>
        <p:nvSpPr>
          <p:cNvPr id="397" name="Not Just The Parts But Also The Life That Gives It Life."/>
          <p:cNvSpPr txBox="1"/>
          <p:nvPr/>
        </p:nvSpPr>
        <p:spPr>
          <a:xfrm>
            <a:off x="2486619" y="12695783"/>
            <a:ext cx="19410762" cy="872034"/>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5000">
                <a:solidFill>
                  <a:srgbClr val="FBFF00"/>
                </a:solidFill>
              </a:defRPr>
            </a:lvl1pPr>
          </a:lstStyle>
          <a:p>
            <a:r>
              <a:rPr>
                <a:solidFill>
                  <a:schemeClr val="bg1"/>
                </a:solidFill>
              </a:rPr>
              <a:t>Not Just The Parts But Also The Life That Gives It Life.</a:t>
            </a:r>
          </a:p>
        </p:txBody>
      </p:sp>
      <p:grpSp>
        <p:nvGrpSpPr>
          <p:cNvPr id="400" name="Not Only Does It Take…"/>
          <p:cNvGrpSpPr/>
          <p:nvPr/>
        </p:nvGrpSpPr>
        <p:grpSpPr>
          <a:xfrm>
            <a:off x="12041571" y="469899"/>
            <a:ext cx="10968932" cy="3937001"/>
            <a:chOff x="0" y="0"/>
            <a:chExt cx="10968930" cy="3937000"/>
          </a:xfrm>
        </p:grpSpPr>
        <p:sp>
          <p:nvSpPr>
            <p:cNvPr id="399" name="Not Only Does It Take…"/>
            <p:cNvSpPr txBox="1"/>
            <p:nvPr/>
          </p:nvSpPr>
          <p:spPr>
            <a:xfrm>
              <a:off x="95250" y="95250"/>
              <a:ext cx="10778431" cy="3746500"/>
            </a:xfrm>
            <a:prstGeom prst="rect">
              <a:avLst/>
            </a:prstGeom>
            <a:noFill/>
            <a:ln>
              <a:noFill/>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a:defRPr sz="4800">
                  <a:solidFill>
                    <a:srgbClr val="FFFFFF"/>
                  </a:solidFill>
                </a:defRPr>
              </a:pPr>
              <a:r>
                <a:t>Not Only Does It Take</a:t>
              </a:r>
            </a:p>
            <a:p>
              <a:pPr>
                <a:defRPr sz="4800">
                  <a:solidFill>
                    <a:srgbClr val="FFFFFF"/>
                  </a:solidFill>
                </a:defRPr>
              </a:pPr>
              <a:r>
                <a:t>The Right Parts (Pattern)</a:t>
              </a:r>
            </a:p>
            <a:p>
              <a:pPr>
                <a:defRPr sz="4800">
                  <a:solidFill>
                    <a:srgbClr val="FFFFFF"/>
                  </a:solidFill>
                </a:defRPr>
              </a:pPr>
              <a:r>
                <a:t>But Also The Life or Spirit</a:t>
              </a:r>
            </a:p>
            <a:p>
              <a:pPr>
                <a:defRPr sz="4800">
                  <a:solidFill>
                    <a:srgbClr val="FFFFFF"/>
                  </a:solidFill>
                </a:defRPr>
              </a:pPr>
              <a:r>
                <a:t>That Gives That Pattern Life.</a:t>
              </a:r>
            </a:p>
          </p:txBody>
        </p:sp>
        <p:pic>
          <p:nvPicPr>
            <p:cNvPr id="398" name="Not Only Does It Take… Not Only Does It Take&#10;The Right Parts (Pattern)&#10;But Also The Life or Spirit&#10;That Gives That Pattern Life." descr="Not Only Does It Take… Not Only Does It TakeThe Right Parts (Pattern)But Also The Life or SpiritThat Gives That Pattern Life."/>
            <p:cNvPicPr>
              <a:picLocks/>
            </p:cNvPicPr>
            <p:nvPr/>
          </p:nvPicPr>
          <p:blipFill>
            <a:blip r:embed="rId3"/>
            <a:stretch>
              <a:fillRect/>
            </a:stretch>
          </p:blipFill>
          <p:spPr>
            <a:xfrm>
              <a:off x="0" y="0"/>
              <a:ext cx="10968931" cy="3937000"/>
            </a:xfrm>
            <a:prstGeom prst="rect">
              <a:avLst/>
            </a:prstGeom>
            <a:effectLst/>
          </p:spPr>
        </p:pic>
      </p:grpSp>
      <p:sp>
        <p:nvSpPr>
          <p:cNvPr id="401" name="Example Of The Tabernacle:…"/>
          <p:cNvSpPr txBox="1"/>
          <p:nvPr/>
        </p:nvSpPr>
        <p:spPr>
          <a:xfrm>
            <a:off x="12136821" y="4923565"/>
            <a:ext cx="10778432" cy="44196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defRPr sz="4800">
                <a:solidFill>
                  <a:srgbClr val="FFFFFF"/>
                </a:solidFill>
              </a:defRPr>
            </a:pPr>
            <a:r>
              <a:t>Example Of The Tabernacle:</a:t>
            </a:r>
          </a:p>
          <a:p>
            <a:pPr>
              <a:defRPr sz="4800">
                <a:solidFill>
                  <a:srgbClr val="FFFFFF"/>
                </a:solidFill>
              </a:defRPr>
            </a:pPr>
            <a:r>
              <a:t>The Right Parts And Materials</a:t>
            </a:r>
          </a:p>
          <a:p>
            <a:pPr>
              <a:defRPr sz="4800">
                <a:solidFill>
                  <a:srgbClr val="FFFFFF"/>
                </a:solidFill>
              </a:defRPr>
            </a:pPr>
            <a:r>
              <a:t>Were There But The Faith</a:t>
            </a:r>
          </a:p>
          <a:p>
            <a:pPr>
              <a:defRPr sz="4800">
                <a:solidFill>
                  <a:srgbClr val="FFFFFF"/>
                </a:solidFill>
              </a:defRPr>
            </a:pPr>
            <a:r>
              <a:t>And Spiritual Life -</a:t>
            </a:r>
          </a:p>
          <a:p>
            <a:pPr>
              <a:defRPr sz="4800">
                <a:solidFill>
                  <a:srgbClr val="FFFFFF"/>
                </a:solidFill>
              </a:defRPr>
            </a:pPr>
            <a:r>
              <a:t>Relationship To God Was Not.</a:t>
            </a:r>
          </a:p>
        </p:txBody>
      </p:sp>
      <p:sp>
        <p:nvSpPr>
          <p:cNvPr id="402" name="Result?…"/>
          <p:cNvSpPr txBox="1"/>
          <p:nvPr/>
        </p:nvSpPr>
        <p:spPr>
          <a:xfrm>
            <a:off x="11931811" y="9592833"/>
            <a:ext cx="11578382" cy="2794001"/>
          </a:xfrm>
          <a:prstGeom prst="rect">
            <a:avLst/>
          </a:prstGeom>
          <a:solidFill>
            <a:srgbClr val="FFFFFF"/>
          </a:solidFill>
          <a:ln w="127000">
            <a:solidFill>
              <a:srgbClr val="F71E0D"/>
            </a:solidFill>
            <a:miter lim="400000"/>
          </a:ln>
          <a:effectLst>
            <a:outerShdw blurRad="88900" dist="133195" dir="5400000" rotWithShape="0">
              <a:srgbClr val="FFFFFF">
                <a:alpha val="50000"/>
              </a:srgbClr>
            </a:outerShdw>
          </a:effectLst>
          <a:extLst>
            <a:ext uri="{C572A759-6A51-4108-AA02-DFA0A04FC94B}">
              <ma14:wrappingTextBoxFlag xmlns:ma14="http://schemas.microsoft.com/office/mac/drawingml/2011/main" xmlns="" val="1"/>
            </a:ext>
          </a:extLst>
        </p:spPr>
        <p:txBody>
          <a:bodyPr lIns="50800" tIns="50800" rIns="50800" bIns="50800" anchor="ctr">
            <a:spAutoFit/>
          </a:bodyPr>
          <a:lstStyle/>
          <a:p>
            <a:pPr>
              <a:defRPr sz="7200"/>
            </a:pPr>
            <a:r>
              <a:t>Result?</a:t>
            </a:r>
          </a:p>
          <a:p>
            <a:pPr>
              <a:defRPr sz="7200"/>
            </a:pPr>
            <a:r>
              <a:t>Unacceptable To God!</a:t>
            </a: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396"/>
                                        </p:tgtEl>
                                        <p:attrNameLst>
                                          <p:attrName>style.visibility</p:attrName>
                                        </p:attrNameLst>
                                      </p:cBhvr>
                                      <p:to>
                                        <p:strVal val="visible"/>
                                      </p:to>
                                    </p:set>
                                    <p:animEffect transition="in" filter="fade">
                                      <p:cBhvr>
                                        <p:cTn id="7" dur="1500"/>
                                        <p:tgtEl>
                                          <p:spTgt spid="39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grpId="2" nodeType="clickEffect">
                                  <p:stCondLst>
                                    <p:cond delay="0"/>
                                  </p:stCondLst>
                                  <p:iterate>
                                    <p:tmAbs val="0"/>
                                  </p:iterate>
                                  <p:childTnLst>
                                    <p:set>
                                      <p:cBhvr>
                                        <p:cTn id="11" fill="hold"/>
                                        <p:tgtEl>
                                          <p:spTgt spid="401"/>
                                        </p:tgtEl>
                                        <p:attrNameLst>
                                          <p:attrName>style.visibility</p:attrName>
                                        </p:attrNameLst>
                                      </p:cBhvr>
                                      <p:to>
                                        <p:strVal val="visible"/>
                                      </p:to>
                                    </p:set>
                                    <p:animEffect transition="in" filter="fade">
                                      <p:cBhvr>
                                        <p:cTn id="12" dur="1500"/>
                                        <p:tgtEl>
                                          <p:spTgt spid="40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fill="hold" grpId="3" nodeType="clickEffect">
                                  <p:stCondLst>
                                    <p:cond delay="0"/>
                                  </p:stCondLst>
                                  <p:iterate>
                                    <p:tmAbs val="0"/>
                                  </p:iterate>
                                  <p:childTnLst>
                                    <p:set>
                                      <p:cBhvr>
                                        <p:cTn id="16" fill="hold"/>
                                        <p:tgtEl>
                                          <p:spTgt spid="402"/>
                                        </p:tgtEl>
                                        <p:attrNameLst>
                                          <p:attrName>style.visibility</p:attrName>
                                        </p:attrNameLst>
                                      </p:cBhvr>
                                      <p:to>
                                        <p:strVal val="visible"/>
                                      </p:to>
                                    </p:set>
                                    <p:animEffect transition="in" filter="fade">
                                      <p:cBhvr>
                                        <p:cTn id="17" dur="1500"/>
                                        <p:tgtEl>
                                          <p:spTgt spid="40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fill="hold" grpId="4" nodeType="clickEffect">
                                  <p:stCondLst>
                                    <p:cond delay="0"/>
                                  </p:stCondLst>
                                  <p:iterate>
                                    <p:tmAbs val="0"/>
                                  </p:iterate>
                                  <p:childTnLst>
                                    <p:set>
                                      <p:cBhvr>
                                        <p:cTn id="21" fill="hold"/>
                                        <p:tgtEl>
                                          <p:spTgt spid="400"/>
                                        </p:tgtEl>
                                        <p:attrNameLst>
                                          <p:attrName>style.visibility</p:attrName>
                                        </p:attrNameLst>
                                      </p:cBhvr>
                                      <p:to>
                                        <p:strVal val="visible"/>
                                      </p:to>
                                    </p:set>
                                    <p:animEffect transition="in" filter="fade">
                                      <p:cBhvr>
                                        <p:cTn id="22" dur="1500"/>
                                        <p:tgtEl>
                                          <p:spTgt spid="4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6" grpId="1" animBg="1" advAuto="0"/>
      <p:bldP spid="400" grpId="4" animBg="1" advAuto="0"/>
      <p:bldP spid="401" grpId="2" animBg="1" advAuto="0"/>
      <p:bldP spid="402" grpId="3" animBg="1" advAuto="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4" name="cornerstone.jpg" descr="cornerstone.jpg"/>
          <p:cNvPicPr>
            <a:picLocks noChangeAspect="1"/>
          </p:cNvPicPr>
          <p:nvPr/>
        </p:nvPicPr>
        <p:blipFill>
          <a:blip r:embed="rId3"/>
          <a:srcRect l="4545" t="15075" r="2624" b="12747"/>
          <a:stretch>
            <a:fillRect/>
          </a:stretch>
        </p:blipFill>
        <p:spPr>
          <a:xfrm>
            <a:off x="17783828" y="8541137"/>
            <a:ext cx="6342997" cy="5066914"/>
          </a:xfrm>
          <a:prstGeom prst="rect">
            <a:avLst/>
          </a:prstGeom>
          <a:ln w="12700">
            <a:miter lim="400000"/>
          </a:ln>
        </p:spPr>
      </p:pic>
      <p:sp>
        <p:nvSpPr>
          <p:cNvPr id="405" name="Eph. 2:20-21 (20) having been built on the foundation of the apostles and prophets, Christ Jesus Himself being the corner stone, (21) in whom the whole building, being fitted together, is growing into a holy temple in the Lord, (22) In whom you also are being built together into a dwelling of God in the Spirit."/>
          <p:cNvSpPr txBox="1"/>
          <p:nvPr/>
        </p:nvSpPr>
        <p:spPr>
          <a:xfrm>
            <a:off x="580611" y="371678"/>
            <a:ext cx="23331686" cy="3877983"/>
          </a:xfrm>
          <a:prstGeom prst="rect">
            <a:avLst/>
          </a:prstGeom>
          <a:ln w="114300">
            <a:solidFill>
              <a:srgbClr val="000000"/>
            </a:solidFill>
          </a:ln>
          <a:extLst>
            <a:ext uri="{C572A759-6A51-4108-AA02-DFA0A04FC94B}">
              <ma14:wrappingTextBoxFlag xmlns:ma14="http://schemas.microsoft.com/office/mac/drawingml/2011/main" xmlns="" val="1"/>
            </a:ext>
          </a:extLst>
        </p:spPr>
        <p:txBody>
          <a:bodyPr tIns="91439" bIns="91439" anchor="b">
            <a:spAutoFit/>
          </a:bodyPr>
          <a:lstStyle/>
          <a:p>
            <a:pPr algn="l" defTabSz="914400">
              <a:defRPr sz="4800"/>
            </a:pPr>
            <a:r>
              <a:t>Eph. 2:20-21 (20) having been built on </a:t>
            </a:r>
            <a:r>
              <a:rPr>
                <a:solidFill>
                  <a:srgbClr val="000090"/>
                </a:solidFill>
              </a:rPr>
              <a:t>the foundation</a:t>
            </a:r>
            <a:r>
              <a:t> of the apostles and prophets, Christ Jesus Himself being </a:t>
            </a:r>
            <a:r>
              <a:rPr>
                <a:solidFill>
                  <a:srgbClr val="000090"/>
                </a:solidFill>
              </a:rPr>
              <a:t>the corner stone</a:t>
            </a:r>
            <a:r>
              <a:t>, (21) in whom the </a:t>
            </a:r>
            <a:r>
              <a:rPr>
                <a:solidFill>
                  <a:srgbClr val="000090"/>
                </a:solidFill>
              </a:rPr>
              <a:t>whole building</a:t>
            </a:r>
            <a:r>
              <a:t>, being fitted together, is growing into a </a:t>
            </a:r>
            <a:r>
              <a:rPr>
                <a:solidFill>
                  <a:srgbClr val="000090"/>
                </a:solidFill>
              </a:rPr>
              <a:t>holy temple</a:t>
            </a:r>
            <a:r>
              <a:t> in the Lord, (22) In whom you also are being built together into a dwelling of God in the Spirit.</a:t>
            </a:r>
          </a:p>
        </p:txBody>
      </p:sp>
      <p:pic>
        <p:nvPicPr>
          <p:cNvPr id="406" name="image.png" descr="image.png"/>
          <p:cNvPicPr>
            <a:picLocks/>
          </p:cNvPicPr>
          <p:nvPr/>
        </p:nvPicPr>
        <p:blipFill>
          <a:blip r:embed="rId4"/>
          <a:stretch>
            <a:fillRect/>
          </a:stretch>
        </p:blipFill>
        <p:spPr>
          <a:xfrm>
            <a:off x="46747" y="4971381"/>
            <a:ext cx="18143805" cy="8297414"/>
          </a:xfrm>
          <a:prstGeom prst="rect">
            <a:avLst/>
          </a:prstGeom>
          <a:ln w="12700">
            <a:miter lim="400000"/>
          </a:ln>
        </p:spPr>
      </p:pic>
      <p:sp>
        <p:nvSpPr>
          <p:cNvPr id="407" name="Does The “Cornerstone” Matter?…"/>
          <p:cNvSpPr txBox="1"/>
          <p:nvPr/>
        </p:nvSpPr>
        <p:spPr>
          <a:xfrm>
            <a:off x="1211135" y="5941186"/>
            <a:ext cx="15713032" cy="7896964"/>
          </a:xfrm>
          <a:prstGeom prst="rect">
            <a:avLst/>
          </a:prstGeom>
          <a:ln w="12700">
            <a:miter lim="400000"/>
          </a:ln>
          <a:extLst>
            <a:ext uri="{C572A759-6A51-4108-AA02-DFA0A04FC94B}">
              <ma14:wrappingTextBoxFlag xmlns:ma14="http://schemas.microsoft.com/office/mac/drawingml/2011/main" xmlns="" val="1"/>
            </a:ext>
          </a:extLst>
        </p:spPr>
        <p:txBody>
          <a:bodyPr tIns="91439" bIns="91439"/>
          <a:lstStyle/>
          <a:p>
            <a:pPr marL="685800" indent="-685800" algn="l" defTabSz="914400">
              <a:spcBef>
                <a:spcPts val="2400"/>
              </a:spcBef>
              <a:buClr>
                <a:srgbClr val="FF0000"/>
              </a:buClr>
              <a:buSzPct val="100000"/>
              <a:buAutoNum type="arabicPeriod"/>
              <a:defRPr sz="5600"/>
            </a:pPr>
            <a:r>
              <a:t> </a:t>
            </a:r>
            <a:r>
              <a:rPr sz="4000"/>
              <a:t>Does The </a:t>
            </a:r>
            <a:r>
              <a:t>“</a:t>
            </a:r>
            <a:r>
              <a:rPr u="sng"/>
              <a:t>Cornerstone</a:t>
            </a:r>
            <a:r>
              <a:t>” Matter?</a:t>
            </a:r>
          </a:p>
          <a:p>
            <a:pPr marL="685800" indent="-685800" algn="l" defTabSz="914400">
              <a:spcBef>
                <a:spcPts val="2400"/>
              </a:spcBef>
              <a:buClr>
                <a:srgbClr val="FF0000"/>
              </a:buClr>
              <a:buSzPct val="100000"/>
              <a:buAutoNum type="arabicPeriod"/>
              <a:defRPr sz="5600"/>
            </a:pPr>
            <a:r>
              <a:t> </a:t>
            </a:r>
            <a:r>
              <a:rPr sz="4000"/>
              <a:t>Does The </a:t>
            </a:r>
            <a:r>
              <a:t>“</a:t>
            </a:r>
            <a:r>
              <a:rPr u="sng"/>
              <a:t>Foundation</a:t>
            </a:r>
            <a:r>
              <a:t>” Matter?</a:t>
            </a:r>
          </a:p>
          <a:p>
            <a:pPr marL="685800" indent="-685800" algn="l" defTabSz="914400">
              <a:spcBef>
                <a:spcPts val="2400"/>
              </a:spcBef>
              <a:buClr>
                <a:srgbClr val="FF0000"/>
              </a:buClr>
              <a:buSzPct val="100000"/>
              <a:buAutoNum type="arabicPeriod"/>
              <a:defRPr sz="5600"/>
            </a:pPr>
            <a:r>
              <a:t>  </a:t>
            </a:r>
            <a:r>
              <a:rPr sz="4000"/>
              <a:t>Does The </a:t>
            </a:r>
            <a:r>
              <a:t>“</a:t>
            </a:r>
            <a:r>
              <a:rPr u="sng"/>
              <a:t>Whole Building</a:t>
            </a:r>
            <a:r>
              <a:t>” Being Fitted Together Matter?</a:t>
            </a:r>
          </a:p>
          <a:p>
            <a:pPr marL="685800" indent="-685800" algn="l" defTabSz="914400">
              <a:spcBef>
                <a:spcPts val="2400"/>
              </a:spcBef>
              <a:buClr>
                <a:srgbClr val="FF0000"/>
              </a:buClr>
              <a:buSzPct val="100000"/>
              <a:buAutoNum type="arabicPeriod"/>
              <a:defRPr sz="5600"/>
            </a:pPr>
            <a:r>
              <a:t> </a:t>
            </a:r>
            <a:r>
              <a:rPr sz="4000"/>
              <a:t>Does The </a:t>
            </a:r>
            <a:r>
              <a:t>“</a:t>
            </a:r>
            <a:r>
              <a:rPr u="sng"/>
              <a:t>Temple</a:t>
            </a:r>
            <a:r>
              <a:t>” Matter?</a:t>
            </a:r>
          </a:p>
        </p:txBody>
      </p:sp>
      <p:sp>
        <p:nvSpPr>
          <p:cNvPr id="408" name="It Does To God… (vs. 22)"/>
          <p:cNvSpPr txBox="1"/>
          <p:nvPr/>
        </p:nvSpPr>
        <p:spPr>
          <a:xfrm>
            <a:off x="4474233" y="11450353"/>
            <a:ext cx="12027893" cy="1402080"/>
          </a:xfrm>
          <a:prstGeom prst="rect">
            <a:avLst/>
          </a:prstGeom>
          <a:solidFill>
            <a:schemeClr val="bg1"/>
          </a:solidFill>
          <a:ln w="76200">
            <a:solidFill>
              <a:srgbClr val="000000"/>
            </a:solidFill>
          </a:ln>
          <a:extLst>
            <a:ext uri="{C572A759-6A51-4108-AA02-DFA0A04FC94B}">
              <ma14:wrappingTextBoxFlag xmlns:ma14="http://schemas.microsoft.com/office/mac/drawingml/2011/main" xmlns="" val="1"/>
            </a:ext>
          </a:extLst>
        </p:spPr>
        <p:txBody>
          <a:bodyPr tIns="91439" bIns="91439">
            <a:spAutoFit/>
          </a:bodyPr>
          <a:lstStyle>
            <a:lvl1pPr defTabSz="914400">
              <a:defRPr sz="6400"/>
            </a:lvl1pPr>
          </a:lstStyle>
          <a:p>
            <a:r>
              <a:t>It Does To God… (vs. 22)</a:t>
            </a:r>
          </a:p>
        </p:txBody>
      </p:sp>
      <p:grpSp>
        <p:nvGrpSpPr>
          <p:cNvPr id="2" name="Group 1"/>
          <p:cNvGrpSpPr/>
          <p:nvPr/>
        </p:nvGrpSpPr>
        <p:grpSpPr>
          <a:xfrm>
            <a:off x="17024570" y="4387492"/>
            <a:ext cx="6887727" cy="6433762"/>
            <a:chOff x="17024570" y="4387492"/>
            <a:chExt cx="6887727" cy="6433762"/>
          </a:xfrm>
          <a:effectLst>
            <a:innerShdw blurRad="63500" dist="101600">
              <a:prstClr val="black">
                <a:alpha val="50000"/>
              </a:prstClr>
            </a:innerShdw>
          </a:effectLst>
        </p:grpSpPr>
        <p:sp>
          <p:nvSpPr>
            <p:cNvPr id="409" name="Shape"/>
            <p:cNvSpPr/>
            <p:nvPr/>
          </p:nvSpPr>
          <p:spPr>
            <a:xfrm>
              <a:off x="17024570" y="4387492"/>
              <a:ext cx="6887727" cy="6433762"/>
            </a:xfrm>
            <a:custGeom>
              <a:avLst/>
              <a:gdLst/>
              <a:ahLst/>
              <a:cxnLst>
                <a:cxn ang="0">
                  <a:pos x="wd2" y="hd2"/>
                </a:cxn>
                <a:cxn ang="5400000">
                  <a:pos x="wd2" y="hd2"/>
                </a:cxn>
                <a:cxn ang="10800000">
                  <a:pos x="wd2" y="hd2"/>
                </a:cxn>
                <a:cxn ang="16200000">
                  <a:pos x="wd2" y="hd2"/>
                </a:cxn>
              </a:cxnLst>
              <a:rect l="0" t="0" r="r" b="b"/>
              <a:pathLst>
                <a:path w="21600" h="21600" extrusionOk="0">
                  <a:moveTo>
                    <a:pt x="10800" y="5800"/>
                  </a:moveTo>
                  <a:lnTo>
                    <a:pt x="8352" y="2295"/>
                  </a:lnTo>
                  <a:lnTo>
                    <a:pt x="7312" y="6320"/>
                  </a:lnTo>
                  <a:lnTo>
                    <a:pt x="370" y="2295"/>
                  </a:lnTo>
                  <a:lnTo>
                    <a:pt x="4627" y="7617"/>
                  </a:lnTo>
                  <a:lnTo>
                    <a:pt x="0" y="8615"/>
                  </a:lnTo>
                  <a:lnTo>
                    <a:pt x="3722" y="11775"/>
                  </a:lnTo>
                  <a:lnTo>
                    <a:pt x="135" y="14587"/>
                  </a:lnTo>
                  <a:lnTo>
                    <a:pt x="5667" y="13937"/>
                  </a:lnTo>
                  <a:lnTo>
                    <a:pt x="4762" y="17617"/>
                  </a:lnTo>
                  <a:lnTo>
                    <a:pt x="7715" y="15627"/>
                  </a:lnTo>
                  <a:lnTo>
                    <a:pt x="8485" y="21600"/>
                  </a:lnTo>
                  <a:lnTo>
                    <a:pt x="10532" y="14935"/>
                  </a:lnTo>
                  <a:lnTo>
                    <a:pt x="13247" y="19737"/>
                  </a:lnTo>
                  <a:lnTo>
                    <a:pt x="14020" y="14457"/>
                  </a:lnTo>
                  <a:lnTo>
                    <a:pt x="18145" y="18095"/>
                  </a:lnTo>
                  <a:lnTo>
                    <a:pt x="16837" y="12942"/>
                  </a:lnTo>
                  <a:lnTo>
                    <a:pt x="21600" y="13290"/>
                  </a:lnTo>
                  <a:lnTo>
                    <a:pt x="17607" y="10475"/>
                  </a:lnTo>
                  <a:lnTo>
                    <a:pt x="21097" y="8137"/>
                  </a:lnTo>
                  <a:lnTo>
                    <a:pt x="16702" y="7315"/>
                  </a:lnTo>
                  <a:lnTo>
                    <a:pt x="18380" y="4457"/>
                  </a:lnTo>
                  <a:lnTo>
                    <a:pt x="14155" y="5325"/>
                  </a:lnTo>
                  <a:lnTo>
                    <a:pt x="14522" y="0"/>
                  </a:lnTo>
                  <a:close/>
                </a:path>
              </a:pathLst>
            </a:custGeom>
            <a:solidFill>
              <a:schemeClr val="bg1"/>
            </a:solidFill>
            <a:ln w="12700" cap="flat">
              <a:solidFill>
                <a:srgbClr val="4A7EBB"/>
              </a:solidFill>
              <a:prstDash val="solid"/>
              <a:round/>
            </a:ln>
            <a:effectLst>
              <a:outerShdw blurRad="76200" dist="38100" dir="5400000" rotWithShape="0">
                <a:srgbClr val="808080">
                  <a:alpha val="34999"/>
                </a:srgbClr>
              </a:outerShdw>
            </a:effectLst>
          </p:spPr>
          <p:txBody>
            <a:bodyPr wrap="square" lIns="91439" tIns="91439" rIns="91439" bIns="91439" numCol="1" anchor="ctr">
              <a:noAutofit/>
            </a:bodyPr>
            <a:lstStyle/>
            <a:p>
              <a:pPr defTabSz="914400">
                <a:defRPr sz="7200"/>
              </a:pPr>
              <a:endParaRPr/>
            </a:p>
          </p:txBody>
        </p:sp>
        <p:sp>
          <p:nvSpPr>
            <p:cNvPr id="410" name="To Me?"/>
            <p:cNvSpPr txBox="1"/>
            <p:nvPr/>
          </p:nvSpPr>
          <p:spPr>
            <a:xfrm>
              <a:off x="18543217" y="6778887"/>
              <a:ext cx="3850431" cy="1762250"/>
            </a:xfrm>
            <a:prstGeom prst="rect">
              <a:avLst/>
            </a:prstGeom>
            <a:solidFill>
              <a:schemeClr val="bg1"/>
            </a:solidFill>
            <a:ln w="12700" cap="flat">
              <a:noFill/>
              <a:miter lim="400000"/>
            </a:ln>
            <a:effectLst/>
            <a:extLst>
              <a:ext uri="{C572A759-6A51-4108-AA02-DFA0A04FC94B}">
                <ma14:wrappingTextBoxFlag xmlns:ma14="http://schemas.microsoft.com/office/mac/drawingml/2011/main" xmlns="" val="1"/>
              </a:ext>
            </a:extLst>
          </p:spPr>
          <p:txBody>
            <a:bodyPr wrap="square" lIns="91439" tIns="91439" rIns="91439" bIns="91439" numCol="1" anchor="ctr">
              <a:noAutofit/>
            </a:bodyPr>
            <a:lstStyle>
              <a:lvl1pPr defTabSz="914400">
                <a:defRPr sz="7200"/>
              </a:lvl1pPr>
            </a:lstStyle>
            <a:p>
              <a:r>
                <a:rPr dirty="0"/>
                <a:t>To Me?</a:t>
              </a:r>
            </a:p>
          </p:txBody>
        </p:sp>
      </p:gr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fill="hold" grpId="1" nodeType="afterEffect">
                                  <p:stCondLst>
                                    <p:cond delay="4000"/>
                                  </p:stCondLst>
                                  <p:iterate>
                                    <p:tmAbs val="0"/>
                                  </p:iterate>
                                  <p:childTnLst>
                                    <p:set>
                                      <p:cBhvr>
                                        <p:cTn id="6" fill="hold"/>
                                        <p:tgtEl>
                                          <p:spTgt spid="408"/>
                                        </p:tgtEl>
                                        <p:attrNameLst>
                                          <p:attrName>style.visibility</p:attrName>
                                        </p:attrNameLst>
                                      </p:cBhvr>
                                      <p:to>
                                        <p:strVal val="visible"/>
                                      </p:to>
                                    </p:set>
                                    <p:animEffect transition="in" filter="dissolve">
                                      <p:cBhvr>
                                        <p:cTn id="7" dur="5000"/>
                                        <p:tgtEl>
                                          <p:spTgt spid="408"/>
                                        </p:tgtEl>
                                      </p:cBhvr>
                                    </p:animEffect>
                                  </p:childTnLst>
                                </p:cTn>
                              </p:par>
                            </p:childTnLst>
                          </p:cTn>
                        </p:par>
                        <p:par>
                          <p:cTn id="8" fill="hold">
                            <p:stCondLst>
                              <p:cond delay="9000"/>
                            </p:stCondLst>
                            <p:childTnLst>
                              <p:par>
                                <p:cTn id="9" presetID="16" presetClass="entr" presetSubtype="21" fill="hold" nodeType="afterEffect">
                                  <p:stCondLst>
                                    <p:cond delay="200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8" grpId="1" animBg="1" advAuto="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415" name="1 Timothy  1:15-17"/>
          <p:cNvSpPr txBox="1"/>
          <p:nvPr/>
        </p:nvSpPr>
        <p:spPr>
          <a:xfrm>
            <a:off x="8824019" y="11684000"/>
            <a:ext cx="6278762" cy="9652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4800">
                <a:solidFill>
                  <a:srgbClr val="FFFFFF"/>
                </a:solidFill>
              </a:defRPr>
            </a:lvl1pPr>
          </a:lstStyle>
          <a:p>
            <a:r>
              <a:t>1 Timothy  1:15-17</a:t>
            </a:r>
          </a:p>
        </p:txBody>
      </p:sp>
      <p:sp>
        <p:nvSpPr>
          <p:cNvPr id="416" name="(15) It is a trustworthy statement, deserving full acceptance, that Christ Jesus came into the world to save sinners, among whom I am foremost of all. (16) Yet for this reason I found mercy, so that in me as the foremost, Jesus Christ might demonstrate His perfect patience as an EXAMPLE for those who would believe in Him for eternal life. (17) Now to the King eternal, immortal, invisible, the only God, be honor and glory forever and ever. Amen."/>
          <p:cNvSpPr txBox="1"/>
          <p:nvPr/>
        </p:nvSpPr>
        <p:spPr>
          <a:xfrm>
            <a:off x="712700" y="514350"/>
            <a:ext cx="22958600" cy="10147301"/>
          </a:xfrm>
          <a:prstGeom prst="rect">
            <a:avLst/>
          </a:prstGeom>
          <a:solidFill>
            <a:srgbClr val="FFFFFF"/>
          </a:solidFill>
          <a:ln w="127000">
            <a:solidFill>
              <a:srgbClr val="FF0010"/>
            </a:solidFill>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marL="254000" marR="254000" algn="l" defTabSz="457200">
              <a:defRPr sz="6000">
                <a:solidFill>
                  <a:srgbClr val="272727"/>
                </a:solidFill>
              </a:defRPr>
            </a:pPr>
            <a:r>
              <a:t>(15) </a:t>
            </a:r>
            <a:r>
              <a:rPr u="sng"/>
              <a:t>It is a trustworthy statement</a:t>
            </a:r>
            <a:r>
              <a:t>, deserving full acceptance, that Christ Jesus came into the world to save sinners, among whom I am foremost of all. (16) Yet for this reason I found mercy, so that in me as the foremost, Jesus Christ might demonstrate His perfect patience as an </a:t>
            </a:r>
            <a:r>
              <a:rPr sz="7200"/>
              <a:t>EXAMPLE</a:t>
            </a:r>
            <a:r>
              <a:t> for those who would believe in Him for eternal life. (17) Now to the King eternal, immortal, invisible, the only God, be honor and glory forever and ever. Amen.</a:t>
            </a: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1" name="Footprints.jpg" descr="Footprints.jpg"/>
          <p:cNvPicPr>
            <a:picLocks noChangeAspect="1"/>
          </p:cNvPicPr>
          <p:nvPr/>
        </p:nvPicPr>
        <p:blipFill>
          <a:blip r:embed="rId3"/>
          <a:srcRect t="35695" r="8608"/>
          <a:stretch>
            <a:fillRect/>
          </a:stretch>
        </p:blipFill>
        <p:spPr>
          <a:xfrm>
            <a:off x="15605868" y="10680672"/>
            <a:ext cx="7776646" cy="2853729"/>
          </a:xfrm>
          <a:prstGeom prst="rect">
            <a:avLst/>
          </a:prstGeom>
          <a:ln w="12700">
            <a:miter lim="400000"/>
          </a:ln>
        </p:spPr>
      </p:pic>
      <p:grpSp>
        <p:nvGrpSpPr>
          <p:cNvPr id="324" name="Group"/>
          <p:cNvGrpSpPr/>
          <p:nvPr/>
        </p:nvGrpSpPr>
        <p:grpSpPr>
          <a:xfrm>
            <a:off x="2256694" y="6686470"/>
            <a:ext cx="3990976" cy="2495551"/>
            <a:chOff x="0" y="0"/>
            <a:chExt cx="3990975" cy="2495550"/>
          </a:xfrm>
        </p:grpSpPr>
        <p:sp>
          <p:nvSpPr>
            <p:cNvPr id="322" name="Arrow"/>
            <p:cNvSpPr/>
            <p:nvPr/>
          </p:nvSpPr>
          <p:spPr>
            <a:xfrm>
              <a:off x="0" y="0"/>
              <a:ext cx="3990975" cy="2495550"/>
            </a:xfrm>
            <a:prstGeom prst="rightArrow">
              <a:avLst>
                <a:gd name="adj1" fmla="val 71759"/>
                <a:gd name="adj2" fmla="val 48473"/>
              </a:avLst>
            </a:prstGeom>
            <a:solidFill>
              <a:srgbClr val="1827CD"/>
            </a:solidFill>
            <a:ln w="12700" cap="flat">
              <a:solidFill>
                <a:srgbClr val="FFFFFF"/>
              </a:solidFill>
              <a:prstDash val="solid"/>
              <a:round/>
            </a:ln>
            <a:effectLst/>
          </p:spPr>
          <p:txBody>
            <a:bodyPr wrap="square" lIns="68580" tIns="68580" rIns="68580" bIns="68580" numCol="1" anchor="ctr">
              <a:noAutofit/>
            </a:bodyPr>
            <a:lstStyle/>
            <a:p>
              <a:pPr defTabSz="1828800">
                <a:defRPr sz="6000">
                  <a:solidFill>
                    <a:srgbClr val="FFFFFF"/>
                  </a:solidFill>
                  <a:latin typeface="Capitals"/>
                  <a:ea typeface="Capitals"/>
                  <a:cs typeface="Capitals"/>
                  <a:sym typeface="Capitals"/>
                </a:defRPr>
              </a:pPr>
              <a:endParaRPr/>
            </a:p>
          </p:txBody>
        </p:sp>
        <p:sp>
          <p:nvSpPr>
            <p:cNvPr id="323" name="Mk. 16:…"/>
            <p:cNvSpPr txBox="1"/>
            <p:nvPr/>
          </p:nvSpPr>
          <p:spPr>
            <a:xfrm>
              <a:off x="130232" y="292100"/>
              <a:ext cx="2862474" cy="191135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66675" tIns="66675" rIns="66675" bIns="66675" numCol="1" anchor="ctr">
              <a:spAutoFit/>
            </a:bodyPr>
            <a:lstStyle/>
            <a:p>
              <a:pPr defTabSz="1828800">
                <a:defRPr sz="5000">
                  <a:solidFill>
                    <a:srgbClr val="FFFFFF"/>
                  </a:solidFill>
                </a:defRPr>
              </a:pPr>
              <a:r>
                <a:rPr dirty="0"/>
                <a:t>Mk. 16:</a:t>
              </a:r>
            </a:p>
            <a:p>
              <a:pPr defTabSz="1828800">
                <a:defRPr sz="5000">
                  <a:solidFill>
                    <a:srgbClr val="FFFFFF"/>
                  </a:solidFill>
                </a:defRPr>
              </a:pPr>
              <a:r>
                <a:rPr dirty="0"/>
                <a:t>15-16</a:t>
              </a:r>
            </a:p>
          </p:txBody>
        </p:sp>
      </p:grpSp>
      <p:pic>
        <p:nvPicPr>
          <p:cNvPr id="325" name="image.png" descr="image.png"/>
          <p:cNvPicPr>
            <a:picLocks noChangeAspect="1"/>
          </p:cNvPicPr>
          <p:nvPr/>
        </p:nvPicPr>
        <p:blipFill>
          <a:blip r:embed="rId4"/>
          <a:stretch>
            <a:fillRect/>
          </a:stretch>
        </p:blipFill>
        <p:spPr>
          <a:xfrm>
            <a:off x="12504018" y="622146"/>
            <a:ext cx="7448551" cy="2750345"/>
          </a:xfrm>
          <a:prstGeom prst="rect">
            <a:avLst/>
          </a:prstGeom>
          <a:ln w="12700">
            <a:miter lim="400000"/>
          </a:ln>
        </p:spPr>
      </p:pic>
      <p:pic>
        <p:nvPicPr>
          <p:cNvPr id="326" name="image.png" descr="image.png"/>
          <p:cNvPicPr>
            <a:picLocks noChangeAspect="1"/>
          </p:cNvPicPr>
          <p:nvPr/>
        </p:nvPicPr>
        <p:blipFill>
          <a:blip r:embed="rId5"/>
          <a:stretch>
            <a:fillRect/>
          </a:stretch>
        </p:blipFill>
        <p:spPr>
          <a:xfrm>
            <a:off x="1232760" y="427923"/>
            <a:ext cx="6038844" cy="6205977"/>
          </a:xfrm>
          <a:prstGeom prst="rect">
            <a:avLst/>
          </a:prstGeom>
          <a:ln w="12700">
            <a:miter lim="400000"/>
          </a:ln>
        </p:spPr>
      </p:pic>
      <p:sp>
        <p:nvSpPr>
          <p:cNvPr id="327" name="Rectangle"/>
          <p:cNvSpPr/>
          <p:nvPr/>
        </p:nvSpPr>
        <p:spPr>
          <a:xfrm>
            <a:off x="940526" y="480493"/>
            <a:ext cx="22441988" cy="9258303"/>
          </a:xfrm>
          <a:prstGeom prst="rect">
            <a:avLst/>
          </a:prstGeom>
          <a:ln w="63500">
            <a:solidFill>
              <a:srgbClr val="000000"/>
            </a:solidFill>
          </a:ln>
        </p:spPr>
        <p:txBody>
          <a:bodyPr lIns="68580" tIns="68580" rIns="68580" bIns="68580" anchor="ctr"/>
          <a:lstStyle/>
          <a:p>
            <a:pPr algn="l" defTabSz="1828800">
              <a:defRPr sz="3200">
                <a:solidFill>
                  <a:srgbClr val="FFFFFF"/>
                </a:solidFill>
                <a:latin typeface="Arial"/>
                <a:ea typeface="Arial"/>
                <a:cs typeface="Arial"/>
                <a:sym typeface="Arial"/>
              </a:defRPr>
            </a:pPr>
            <a:endParaRPr/>
          </a:p>
        </p:txBody>
      </p:sp>
      <p:sp>
        <p:nvSpPr>
          <p:cNvPr id="328" name="Hear  (Rom. 10:17)…"/>
          <p:cNvSpPr txBox="1"/>
          <p:nvPr/>
        </p:nvSpPr>
        <p:spPr>
          <a:xfrm>
            <a:off x="10102849" y="3516184"/>
            <a:ext cx="11186026" cy="5934958"/>
          </a:xfrm>
          <a:prstGeom prst="rect">
            <a:avLst/>
          </a:prstGeom>
          <a:solidFill>
            <a:srgbClr val="1827CD"/>
          </a:solidFill>
          <a:ln w="63500">
            <a:solidFill>
              <a:srgbClr val="000000"/>
            </a:solidFill>
            <a:miter lim="400000"/>
          </a:ln>
          <a:extLst>
            <a:ext uri="{C572A759-6A51-4108-AA02-DFA0A04FC94B}">
              <ma14:wrappingTextBoxFlag xmlns:ma14="http://schemas.microsoft.com/office/mac/drawingml/2011/main" xmlns="" val="1"/>
            </a:ext>
          </a:extLst>
        </p:spPr>
        <p:txBody>
          <a:bodyPr wrap="square" lIns="822960" tIns="68580" rIns="548640" bIns="68580" anchor="ctr">
            <a:spAutoFit/>
          </a:bodyPr>
          <a:lstStyle/>
          <a:p>
            <a:pPr algn="l" defTabSz="1828800">
              <a:spcBef>
                <a:spcPts val="2300"/>
              </a:spcBef>
              <a:buSzPct val="100000"/>
              <a:buChar char="•"/>
              <a:defRPr sz="6000" b="1">
                <a:solidFill>
                  <a:srgbClr val="FFFFFF"/>
                </a:solidFill>
                <a:latin typeface="Bookman Old Style"/>
                <a:ea typeface="Bookman Old Style"/>
                <a:cs typeface="Bookman Old Style"/>
                <a:sym typeface="Bookman Old Style"/>
              </a:defRPr>
            </a:pPr>
            <a:r>
              <a:t>Hear  (Rom. 10:17)</a:t>
            </a:r>
          </a:p>
          <a:p>
            <a:pPr algn="l" defTabSz="1828800">
              <a:spcBef>
                <a:spcPts val="2300"/>
              </a:spcBef>
              <a:buSzPct val="100000"/>
              <a:buChar char="•"/>
              <a:defRPr sz="6000" b="1">
                <a:solidFill>
                  <a:srgbClr val="FFFFFF"/>
                </a:solidFill>
                <a:latin typeface="Bookman Old Style"/>
                <a:ea typeface="Bookman Old Style"/>
                <a:cs typeface="Bookman Old Style"/>
                <a:sym typeface="Bookman Old Style"/>
              </a:defRPr>
            </a:pPr>
            <a:r>
              <a:t>Believe  (Jn. 8:24)</a:t>
            </a:r>
          </a:p>
          <a:p>
            <a:pPr algn="l" defTabSz="1828800">
              <a:spcBef>
                <a:spcPts val="2300"/>
              </a:spcBef>
              <a:buSzPct val="100000"/>
              <a:buChar char="•"/>
              <a:defRPr sz="6000" b="1">
                <a:solidFill>
                  <a:srgbClr val="FFFFFF"/>
                </a:solidFill>
                <a:latin typeface="Bookman Old Style"/>
                <a:ea typeface="Bookman Old Style"/>
                <a:cs typeface="Bookman Old Style"/>
                <a:sym typeface="Bookman Old Style"/>
              </a:defRPr>
            </a:pPr>
            <a:r>
              <a:t>Repent  (Acts 2:38)</a:t>
            </a:r>
          </a:p>
          <a:p>
            <a:pPr algn="l" defTabSz="1828800">
              <a:spcBef>
                <a:spcPts val="2300"/>
              </a:spcBef>
              <a:buSzPct val="100000"/>
              <a:buChar char="•"/>
              <a:defRPr sz="6000" b="1">
                <a:solidFill>
                  <a:srgbClr val="FFFFFF"/>
                </a:solidFill>
                <a:latin typeface="Bookman Old Style"/>
                <a:ea typeface="Bookman Old Style"/>
                <a:cs typeface="Bookman Old Style"/>
                <a:sym typeface="Bookman Old Style"/>
              </a:defRPr>
            </a:pPr>
            <a:r>
              <a:t>Confess  (Mt. 10:32-33)</a:t>
            </a:r>
          </a:p>
          <a:p>
            <a:pPr algn="l" defTabSz="1828800">
              <a:spcBef>
                <a:spcPts val="2300"/>
              </a:spcBef>
              <a:buSzPct val="100000"/>
              <a:buChar char="•"/>
              <a:defRPr sz="6000" b="1">
                <a:solidFill>
                  <a:srgbClr val="FFFFFF"/>
                </a:solidFill>
                <a:latin typeface="Bookman Old Style"/>
                <a:ea typeface="Bookman Old Style"/>
                <a:cs typeface="Bookman Old Style"/>
                <a:sym typeface="Bookman Old Style"/>
              </a:defRPr>
            </a:pPr>
            <a:r>
              <a:t>Baptism  (Acts 22:16)</a:t>
            </a:r>
          </a:p>
        </p:txBody>
      </p:sp>
      <p:sp>
        <p:nvSpPr>
          <p:cNvPr id="329" name="Continue… (Matt. 28:20)"/>
          <p:cNvSpPr txBox="1"/>
          <p:nvPr/>
        </p:nvSpPr>
        <p:spPr>
          <a:xfrm>
            <a:off x="4468278" y="9914003"/>
            <a:ext cx="15025913" cy="1337062"/>
          </a:xfrm>
          <a:prstGeom prst="rect">
            <a:avLst/>
          </a:prstGeom>
          <a:solidFill>
            <a:srgbClr val="91FB8A"/>
          </a:solidFill>
          <a:ln w="25400">
            <a:solidFill>
              <a:srgbClr val="000000"/>
            </a:solidFill>
            <a:miter lim="400000"/>
          </a:ln>
          <a:extLst>
            <a:ext uri="{C572A759-6A51-4108-AA02-DFA0A04FC94B}">
              <ma14:wrappingTextBoxFlag xmlns:ma14="http://schemas.microsoft.com/office/mac/drawingml/2011/main" xmlns="" val="1"/>
            </a:ext>
          </a:extLst>
        </p:spPr>
        <p:txBody>
          <a:bodyPr lIns="35559" tIns="35559" rIns="35559" bIns="35559" anchor="ctr"/>
          <a:lstStyle>
            <a:lvl1pPr defTabSz="1300480">
              <a:spcBef>
                <a:spcPts val="300"/>
              </a:spcBef>
              <a:defRPr sz="6000">
                <a:latin typeface="Capitals"/>
                <a:ea typeface="Capitals"/>
                <a:cs typeface="Capitals"/>
                <a:sym typeface="Capitals"/>
              </a:defRPr>
            </a:lvl1pPr>
          </a:lstStyle>
          <a:p>
            <a:r>
              <a:rPr sz="8000"/>
              <a:t>Continue… (Matt. 28:20) </a:t>
            </a:r>
          </a:p>
        </p:txBody>
      </p:sp>
      <p:grpSp>
        <p:nvGrpSpPr>
          <p:cNvPr id="332" name="Group"/>
          <p:cNvGrpSpPr/>
          <p:nvPr/>
        </p:nvGrpSpPr>
        <p:grpSpPr>
          <a:xfrm>
            <a:off x="10639561" y="10989692"/>
            <a:ext cx="5887992" cy="2750344"/>
            <a:chOff x="0" y="0"/>
            <a:chExt cx="5887990" cy="2750343"/>
          </a:xfrm>
        </p:grpSpPr>
        <p:sp>
          <p:nvSpPr>
            <p:cNvPr id="330" name="Committed To Follow Jesus"/>
            <p:cNvSpPr txBox="1"/>
            <p:nvPr/>
          </p:nvSpPr>
          <p:spPr>
            <a:xfrm>
              <a:off x="0" y="2084633"/>
              <a:ext cx="5887991" cy="66571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8575" tIns="28575" rIns="28575" bIns="28575" numCol="1" anchor="ctr">
              <a:noAutofit/>
            </a:bodyPr>
            <a:lstStyle>
              <a:lvl1pPr algn="l" defTabSz="584200">
                <a:defRPr sz="2400" b="1">
                  <a:latin typeface="Marker Felt"/>
                  <a:ea typeface="Marker Felt"/>
                  <a:cs typeface="Marker Felt"/>
                  <a:sym typeface="Marker Felt"/>
                </a:defRPr>
              </a:lvl1pPr>
            </a:lstStyle>
            <a:p>
              <a:r>
                <a:t>Committed To Follow Jesus</a:t>
              </a:r>
            </a:p>
          </p:txBody>
        </p:sp>
        <p:pic>
          <p:nvPicPr>
            <p:cNvPr id="331" name="Image" descr="Image"/>
            <p:cNvPicPr>
              <a:picLocks noChangeAspect="1"/>
            </p:cNvPicPr>
            <p:nvPr/>
          </p:nvPicPr>
          <p:blipFill>
            <a:blip r:embed="rId6"/>
            <a:stretch>
              <a:fillRect/>
            </a:stretch>
          </p:blipFill>
          <p:spPr>
            <a:xfrm>
              <a:off x="40879" y="0"/>
              <a:ext cx="4979994" cy="2259502"/>
            </a:xfrm>
            <a:prstGeom prst="rect">
              <a:avLst/>
            </a:prstGeom>
            <a:ln w="12700" cap="flat">
              <a:noFill/>
              <a:miter lim="400000"/>
            </a:ln>
            <a:effectLst/>
          </p:spPr>
        </p:pic>
      </p:grpSp>
    </p:spTree>
    <p:extLst>
      <p:ext uri="{BB962C8B-B14F-4D97-AF65-F5344CB8AC3E}">
        <p14:creationId xmlns:p14="http://schemas.microsoft.com/office/powerpoint/2010/main" val="53283709"/>
      </p:ext>
    </p:extLst>
  </p:cSld>
  <p:clrMapOvr>
    <a:masterClrMapping/>
  </p:clrMapOvr>
  <mc:AlternateContent xmlns:mc="http://schemas.openxmlformats.org/markup-compatibility/2006" xmlns:p14="http://schemas.microsoft.com/office/powerpoint/2010/main">
    <mc:Choice Requires="p14">
      <p:transition spd="slow">
        <p14:ripple/>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400"/>
                                  </p:stCondLst>
                                  <p:iterate>
                                    <p:tmAbs val="0"/>
                                  </p:iterate>
                                  <p:childTnLst>
                                    <p:set>
                                      <p:cBhvr>
                                        <p:cTn id="6" fill="hold"/>
                                        <p:tgtEl>
                                          <p:spTgt spid="324"/>
                                        </p:tgtEl>
                                        <p:attrNameLst>
                                          <p:attrName>style.visibility</p:attrName>
                                        </p:attrNameLst>
                                      </p:cBhvr>
                                      <p:to>
                                        <p:strVal val="visible"/>
                                      </p:to>
                                    </p:set>
                                    <p:animEffect transition="in" filter="wipe(left)">
                                      <p:cBhvr>
                                        <p:cTn id="7" dur="2000"/>
                                        <p:tgtEl>
                                          <p:spTgt spid="324"/>
                                        </p:tgtEl>
                                      </p:cBhvr>
                                    </p:animEffect>
                                  </p:childTnLst>
                                </p:cTn>
                              </p:par>
                            </p:childTnLst>
                          </p:cTn>
                        </p:par>
                        <p:par>
                          <p:cTn id="8" fill="hold">
                            <p:stCondLst>
                              <p:cond delay="2400"/>
                            </p:stCondLst>
                            <p:childTnLst>
                              <p:par>
                                <p:cTn id="9" presetID="4" presetClass="entr" presetSubtype="32" fill="hold" grpId="0" nodeType="afterEffect">
                                  <p:stCondLst>
                                    <p:cond delay="2000"/>
                                  </p:stCondLst>
                                  <p:iterate>
                                    <p:tmAbs val="0"/>
                                  </p:iterate>
                                  <p:childTnLst>
                                    <p:set>
                                      <p:cBhvr>
                                        <p:cTn id="10" fill="hold"/>
                                        <p:tgtEl>
                                          <p:spTgt spid="328">
                                            <p:bg/>
                                          </p:spTgt>
                                        </p:tgtEl>
                                        <p:attrNameLst>
                                          <p:attrName>style.visibility</p:attrName>
                                        </p:attrNameLst>
                                      </p:cBhvr>
                                      <p:to>
                                        <p:strVal val="visible"/>
                                      </p:to>
                                    </p:set>
                                    <p:animEffect transition="in" filter="box(out)">
                                      <p:cBhvr>
                                        <p:cTn id="11" dur="2000"/>
                                        <p:tgtEl>
                                          <p:spTgt spid="328">
                                            <p:bg/>
                                          </p:spTgt>
                                        </p:tgtEl>
                                      </p:cBhvr>
                                    </p:animEffect>
                                  </p:childTnLst>
                                </p:cTn>
                              </p:par>
                              <p:par>
                                <p:cTn id="12" presetID="4" presetClass="entr" presetSubtype="32" fill="hold" grpId="0" nodeType="withEffect">
                                  <p:stCondLst>
                                    <p:cond delay="2000"/>
                                  </p:stCondLst>
                                  <p:iterate>
                                    <p:tmAbs val="0"/>
                                  </p:iterate>
                                  <p:childTnLst>
                                    <p:set>
                                      <p:cBhvr>
                                        <p:cTn id="13" fill="hold"/>
                                        <p:tgtEl>
                                          <p:spTgt spid="328">
                                            <p:txEl>
                                              <p:pRg st="0" end="0"/>
                                            </p:txEl>
                                          </p:spTgt>
                                        </p:tgtEl>
                                        <p:attrNameLst>
                                          <p:attrName>style.visibility</p:attrName>
                                        </p:attrNameLst>
                                      </p:cBhvr>
                                      <p:to>
                                        <p:strVal val="visible"/>
                                      </p:to>
                                    </p:set>
                                    <p:animEffect transition="in" filter="box(out)">
                                      <p:cBhvr>
                                        <p:cTn id="14" dur="2000"/>
                                        <p:tgtEl>
                                          <p:spTgt spid="328">
                                            <p:txEl>
                                              <p:pRg st="0" end="0"/>
                                            </p:txEl>
                                          </p:spTgt>
                                        </p:tgtEl>
                                      </p:cBhvr>
                                    </p:animEffect>
                                  </p:childTnLst>
                                </p:cTn>
                              </p:par>
                            </p:childTnLst>
                          </p:cTn>
                        </p:par>
                        <p:par>
                          <p:cTn id="15" fill="hold">
                            <p:stCondLst>
                              <p:cond delay="6400"/>
                            </p:stCondLst>
                            <p:childTnLst>
                              <p:par>
                                <p:cTn id="16" presetID="4" presetClass="entr" presetSubtype="32" fill="hold" grpId="0" nodeType="afterEffect">
                                  <p:stCondLst>
                                    <p:cond delay="2000"/>
                                  </p:stCondLst>
                                  <p:iterate>
                                    <p:tmAbs val="0"/>
                                  </p:iterate>
                                  <p:childTnLst>
                                    <p:set>
                                      <p:cBhvr>
                                        <p:cTn id="17" fill="hold"/>
                                        <p:tgtEl>
                                          <p:spTgt spid="328">
                                            <p:txEl>
                                              <p:pRg st="1" end="1"/>
                                            </p:txEl>
                                          </p:spTgt>
                                        </p:tgtEl>
                                        <p:attrNameLst>
                                          <p:attrName>style.visibility</p:attrName>
                                        </p:attrNameLst>
                                      </p:cBhvr>
                                      <p:to>
                                        <p:strVal val="visible"/>
                                      </p:to>
                                    </p:set>
                                    <p:animEffect transition="in" filter="box(out)">
                                      <p:cBhvr>
                                        <p:cTn id="18" dur="2000"/>
                                        <p:tgtEl>
                                          <p:spTgt spid="328">
                                            <p:txEl>
                                              <p:pRg st="1" end="1"/>
                                            </p:txEl>
                                          </p:spTgt>
                                        </p:tgtEl>
                                      </p:cBhvr>
                                    </p:animEffect>
                                  </p:childTnLst>
                                </p:cTn>
                              </p:par>
                            </p:childTnLst>
                          </p:cTn>
                        </p:par>
                        <p:par>
                          <p:cTn id="19" fill="hold">
                            <p:stCondLst>
                              <p:cond delay="10400"/>
                            </p:stCondLst>
                            <p:childTnLst>
                              <p:par>
                                <p:cTn id="20" presetID="4" presetClass="entr" presetSubtype="32" fill="hold" grpId="0" nodeType="afterEffect">
                                  <p:stCondLst>
                                    <p:cond delay="2000"/>
                                  </p:stCondLst>
                                  <p:iterate>
                                    <p:tmAbs val="0"/>
                                  </p:iterate>
                                  <p:childTnLst>
                                    <p:set>
                                      <p:cBhvr>
                                        <p:cTn id="21" fill="hold"/>
                                        <p:tgtEl>
                                          <p:spTgt spid="328">
                                            <p:txEl>
                                              <p:pRg st="2" end="2"/>
                                            </p:txEl>
                                          </p:spTgt>
                                        </p:tgtEl>
                                        <p:attrNameLst>
                                          <p:attrName>style.visibility</p:attrName>
                                        </p:attrNameLst>
                                      </p:cBhvr>
                                      <p:to>
                                        <p:strVal val="visible"/>
                                      </p:to>
                                    </p:set>
                                    <p:animEffect transition="in" filter="box(out)">
                                      <p:cBhvr>
                                        <p:cTn id="22" dur="2000"/>
                                        <p:tgtEl>
                                          <p:spTgt spid="328">
                                            <p:txEl>
                                              <p:pRg st="2" end="2"/>
                                            </p:txEl>
                                          </p:spTgt>
                                        </p:tgtEl>
                                      </p:cBhvr>
                                    </p:animEffect>
                                  </p:childTnLst>
                                </p:cTn>
                              </p:par>
                            </p:childTnLst>
                          </p:cTn>
                        </p:par>
                        <p:par>
                          <p:cTn id="23" fill="hold">
                            <p:stCondLst>
                              <p:cond delay="14400"/>
                            </p:stCondLst>
                            <p:childTnLst>
                              <p:par>
                                <p:cTn id="24" presetID="4" presetClass="entr" presetSubtype="32" fill="hold" grpId="0" nodeType="afterEffect">
                                  <p:stCondLst>
                                    <p:cond delay="2000"/>
                                  </p:stCondLst>
                                  <p:iterate>
                                    <p:tmAbs val="0"/>
                                  </p:iterate>
                                  <p:childTnLst>
                                    <p:set>
                                      <p:cBhvr>
                                        <p:cTn id="25" fill="hold"/>
                                        <p:tgtEl>
                                          <p:spTgt spid="328">
                                            <p:txEl>
                                              <p:pRg st="3" end="3"/>
                                            </p:txEl>
                                          </p:spTgt>
                                        </p:tgtEl>
                                        <p:attrNameLst>
                                          <p:attrName>style.visibility</p:attrName>
                                        </p:attrNameLst>
                                      </p:cBhvr>
                                      <p:to>
                                        <p:strVal val="visible"/>
                                      </p:to>
                                    </p:set>
                                    <p:animEffect transition="in" filter="box(out)">
                                      <p:cBhvr>
                                        <p:cTn id="26" dur="2000"/>
                                        <p:tgtEl>
                                          <p:spTgt spid="328">
                                            <p:txEl>
                                              <p:pRg st="3" end="3"/>
                                            </p:txEl>
                                          </p:spTgt>
                                        </p:tgtEl>
                                      </p:cBhvr>
                                    </p:animEffect>
                                  </p:childTnLst>
                                </p:cTn>
                              </p:par>
                            </p:childTnLst>
                          </p:cTn>
                        </p:par>
                        <p:par>
                          <p:cTn id="27" fill="hold">
                            <p:stCondLst>
                              <p:cond delay="18400"/>
                            </p:stCondLst>
                            <p:childTnLst>
                              <p:par>
                                <p:cTn id="28" presetID="4" presetClass="entr" presetSubtype="32" fill="hold" grpId="0" nodeType="afterEffect">
                                  <p:stCondLst>
                                    <p:cond delay="2000"/>
                                  </p:stCondLst>
                                  <p:iterate>
                                    <p:tmAbs val="0"/>
                                  </p:iterate>
                                  <p:childTnLst>
                                    <p:set>
                                      <p:cBhvr>
                                        <p:cTn id="29" fill="hold"/>
                                        <p:tgtEl>
                                          <p:spTgt spid="328">
                                            <p:txEl>
                                              <p:pRg st="4" end="4"/>
                                            </p:txEl>
                                          </p:spTgt>
                                        </p:tgtEl>
                                        <p:attrNameLst>
                                          <p:attrName>style.visibility</p:attrName>
                                        </p:attrNameLst>
                                      </p:cBhvr>
                                      <p:to>
                                        <p:strVal val="visible"/>
                                      </p:to>
                                    </p:set>
                                    <p:animEffect transition="in" filter="box(out)">
                                      <p:cBhvr>
                                        <p:cTn id="30" dur="2000"/>
                                        <p:tgtEl>
                                          <p:spTgt spid="328">
                                            <p:txEl>
                                              <p:pRg st="4" end="4"/>
                                            </p:txEl>
                                          </p:spTgt>
                                        </p:tgtEl>
                                      </p:cBhvr>
                                    </p:animEffect>
                                  </p:childTnLst>
                                </p:cTn>
                              </p:par>
                            </p:childTnLst>
                          </p:cTn>
                        </p:par>
                        <p:par>
                          <p:cTn id="31" fill="hold">
                            <p:stCondLst>
                              <p:cond delay="22400"/>
                            </p:stCondLst>
                            <p:childTnLst>
                              <p:par>
                                <p:cTn id="32" presetID="22" presetClass="entr" presetSubtype="8" fill="hold" grpId="0" nodeType="afterEffect">
                                  <p:stCondLst>
                                    <p:cond delay="1000"/>
                                  </p:stCondLst>
                                  <p:iterate>
                                    <p:tmAbs val="0"/>
                                  </p:iterate>
                                  <p:childTnLst>
                                    <p:set>
                                      <p:cBhvr>
                                        <p:cTn id="33" fill="hold"/>
                                        <p:tgtEl>
                                          <p:spTgt spid="329"/>
                                        </p:tgtEl>
                                        <p:attrNameLst>
                                          <p:attrName>style.visibility</p:attrName>
                                        </p:attrNameLst>
                                      </p:cBhvr>
                                      <p:to>
                                        <p:strVal val="visible"/>
                                      </p:to>
                                    </p:set>
                                    <p:animEffect transition="in" filter="wipe(left)">
                                      <p:cBhvr>
                                        <p:cTn id="34" dur="2000"/>
                                        <p:tgtEl>
                                          <p:spTgt spid="329"/>
                                        </p:tgtEl>
                                      </p:cBhvr>
                                    </p:animEffect>
                                  </p:childTnLst>
                                </p:cTn>
                              </p:par>
                            </p:childTnLst>
                          </p:cTn>
                        </p:par>
                        <p:par>
                          <p:cTn id="35" fill="hold">
                            <p:stCondLst>
                              <p:cond delay="25400"/>
                            </p:stCondLst>
                            <p:childTnLst>
                              <p:par>
                                <p:cTn id="36" presetID="10" presetClass="entr" fill="hold" grpId="0" nodeType="afterEffect">
                                  <p:stCondLst>
                                    <p:cond delay="300"/>
                                  </p:stCondLst>
                                  <p:iterate>
                                    <p:tmAbs val="0"/>
                                  </p:iterate>
                                  <p:childTnLst>
                                    <p:set>
                                      <p:cBhvr>
                                        <p:cTn id="37" fill="hold"/>
                                        <p:tgtEl>
                                          <p:spTgt spid="332"/>
                                        </p:tgtEl>
                                        <p:attrNameLst>
                                          <p:attrName>style.visibility</p:attrName>
                                        </p:attrNameLst>
                                      </p:cBhvr>
                                      <p:to>
                                        <p:strVal val="visible"/>
                                      </p:to>
                                    </p:set>
                                    <p:animEffect transition="in" filter="fade">
                                      <p:cBhvr>
                                        <p:cTn id="38" dur="1500"/>
                                        <p:tgtEl>
                                          <p:spTgt spid="332"/>
                                        </p:tgtEl>
                                      </p:cBhvr>
                                    </p:animEffect>
                                  </p:childTnLst>
                                </p:cTn>
                              </p:par>
                            </p:childTnLst>
                          </p:cTn>
                        </p:par>
                        <p:par>
                          <p:cTn id="39" fill="hold">
                            <p:stCondLst>
                              <p:cond delay="27200"/>
                            </p:stCondLst>
                            <p:childTnLst>
                              <p:par>
                                <p:cTn id="40" presetID="22" presetClass="entr" presetSubtype="8" fill="hold" grpId="0" nodeType="afterEffect">
                                  <p:stCondLst>
                                    <p:cond delay="300"/>
                                  </p:stCondLst>
                                  <p:iterate>
                                    <p:tmAbs val="0"/>
                                  </p:iterate>
                                  <p:childTnLst>
                                    <p:set>
                                      <p:cBhvr>
                                        <p:cTn id="41" fill="hold"/>
                                        <p:tgtEl>
                                          <p:spTgt spid="321"/>
                                        </p:tgtEl>
                                        <p:attrNameLst>
                                          <p:attrName>style.visibility</p:attrName>
                                        </p:attrNameLst>
                                      </p:cBhvr>
                                      <p:to>
                                        <p:strVal val="visible"/>
                                      </p:to>
                                    </p:set>
                                    <p:animEffect transition="in" filter="wipe(left)">
                                      <p:cBhvr>
                                        <p:cTn id="42" dur="2000"/>
                                        <p:tgtEl>
                                          <p:spTgt spid="3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1" grpId="0" animBg="1" advAuto="0"/>
      <p:bldP spid="324" grpId="0" animBg="1" advAuto="0"/>
      <p:bldP spid="328" grpId="0" build="p" bldLvl="5" animBg="1" advAuto="0"/>
      <p:bldP spid="329" grpId="0" animBg="1" advAuto="0"/>
      <p:bldP spid="332" grpId="0" animBg="1" advAuto="0"/>
    </p:bldLst>
  </p:timing>
</p:sld>
</file>

<file path=ppt/theme/theme1.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Arial Black"/>
            <a:ea typeface="Arial Black"/>
            <a:cs typeface="Arial Black"/>
            <a:sym typeface="Arial Black"/>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Arial Black"/>
            <a:ea typeface="Arial Black"/>
            <a:cs typeface="Arial Black"/>
            <a:sym typeface="Arial Black"/>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82</TotalTime>
  <Words>2017</Words>
  <Application>Microsoft Office PowerPoint</Application>
  <PresentationFormat>Custom</PresentationFormat>
  <Paragraphs>178</Paragraphs>
  <Slides>32</Slides>
  <Notes>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32</vt:i4>
      </vt:variant>
    </vt:vector>
  </HeadingPairs>
  <TitlesOfParts>
    <vt:vector size="41" baseType="lpstr">
      <vt:lpstr>Arial</vt:lpstr>
      <vt:lpstr>Arial Black</vt:lpstr>
      <vt:lpstr>Calibri</vt:lpstr>
      <vt:lpstr>Gill Sans</vt:lpstr>
      <vt:lpstr>Helvetica Light</vt:lpstr>
      <vt:lpstr>Helvetica Neue</vt:lpstr>
      <vt:lpstr>Helvetica Neue Medium</vt:lpstr>
      <vt:lpstr>Marker Felt</vt:lpstr>
      <vt:lpstr>21_BasicWhite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Chris Reeves</cp:lastModifiedBy>
  <cp:revision>43</cp:revision>
  <dcterms:modified xsi:type="dcterms:W3CDTF">2026-09-12T20:32:46Z</dcterms:modified>
</cp:coreProperties>
</file>